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media/image19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handoutMasterIdLst>
    <p:handoutMasterId r:id="rId31"/>
  </p:handoutMasterIdLst>
  <p:sldIdLst>
    <p:sldId id="409" r:id="rId3"/>
    <p:sldId id="410" r:id="rId4"/>
    <p:sldId id="411" r:id="rId5"/>
    <p:sldId id="415" r:id="rId6"/>
    <p:sldId id="449" r:id="rId8"/>
    <p:sldId id="455" r:id="rId9"/>
    <p:sldId id="450" r:id="rId10"/>
    <p:sldId id="452" r:id="rId11"/>
    <p:sldId id="451" r:id="rId12"/>
    <p:sldId id="453" r:id="rId13"/>
    <p:sldId id="454" r:id="rId14"/>
    <p:sldId id="456" r:id="rId15"/>
    <p:sldId id="477" r:id="rId16"/>
    <p:sldId id="433" r:id="rId17"/>
    <p:sldId id="478" r:id="rId18"/>
    <p:sldId id="479" r:id="rId19"/>
    <p:sldId id="481" r:id="rId20"/>
    <p:sldId id="482" r:id="rId21"/>
    <p:sldId id="434" r:id="rId22"/>
    <p:sldId id="424" r:id="rId23"/>
    <p:sldId id="425" r:id="rId24"/>
    <p:sldId id="483" r:id="rId25"/>
    <p:sldId id="435" r:id="rId26"/>
    <p:sldId id="428" r:id="rId27"/>
    <p:sldId id="429" r:id="rId28"/>
    <p:sldId id="430" r:id="rId29"/>
    <p:sldId id="486" r:id="rId30"/>
  </p:sldIdLst>
  <p:sldSz cx="12192000" cy="6858000"/>
  <p:notesSz cx="6858000" cy="9144000"/>
  <p:embeddedFontLst>
    <p:embeddedFont>
      <p:font typeface="汉仪趣报简" panose="00020600040101010101" charset="-122"/>
      <p:regular r:id="rId36"/>
    </p:embeddedFont>
    <p:embeddedFont>
      <p:font typeface="微软雅黑" panose="020B0503020204020204" pitchFamily="34" charset="-122"/>
      <p:regular r:id="rId37"/>
    </p:embeddedFont>
    <p:embeddedFont>
      <p:font typeface="汉仪力量黑简" panose="00020600040101010101" charset="-122"/>
      <p:regular r:id="rId38"/>
    </p:embeddedFont>
    <p:embeddedFont>
      <p:font typeface="汉仪菱心体简" panose="02010400000101010101" charset="-122"/>
      <p:regular r:id="rId39"/>
    </p:embeddedFont>
  </p:embeddedFontLst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8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n sun" initials="l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64E"/>
    <a:srgbClr val="1A274E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28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0" Type="http://schemas.openxmlformats.org/officeDocument/2006/relationships/tags" Target="tags/tag115.xml"/><Relationship Id="rId4" Type="http://schemas.openxmlformats.org/officeDocument/2006/relationships/slide" Target="slides/slide2.xml"/><Relationship Id="rId39" Type="http://schemas.openxmlformats.org/officeDocument/2006/relationships/font" Target="fonts/font4.fntdata"/><Relationship Id="rId38" Type="http://schemas.openxmlformats.org/officeDocument/2006/relationships/font" Target="fonts/font3.fntdata"/><Relationship Id="rId37" Type="http://schemas.openxmlformats.org/officeDocument/2006/relationships/font" Target="fonts/font2.fntdata"/><Relationship Id="rId36" Type="http://schemas.openxmlformats.org/officeDocument/2006/relationships/font" Target="fonts/font1.fntdata"/><Relationship Id="rId35" Type="http://schemas.openxmlformats.org/officeDocument/2006/relationships/commentAuthors" Target="commentAuthors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handoutMaster" Target="handoutMasters/handoutMaster1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汉仪趣报简" panose="00020600040101010101" charset="-122"/>
              </a:rPr>
            </a:fld>
            <a:endParaRPr lang="zh-CN" altLang="en-US">
              <a:latin typeface="汉仪趣报简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汉仪趣报简" panose="00020600040101010101" charset="-122"/>
              </a:rPr>
            </a:fld>
            <a:endParaRPr lang="zh-CN" altLang="en-US">
              <a:latin typeface="汉仪趣报简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webp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109220" y="97155"/>
            <a:ext cx="11984355" cy="6664960"/>
          </a:xfrm>
          <a:prstGeom prst="rect">
            <a:avLst/>
          </a:prstGeom>
          <a:noFill/>
          <a:ln w="38100">
            <a:solidFill>
              <a:srgbClr val="1A274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5" name="任意多边形: 形状 2"/>
          <p:cNvSpPr/>
          <p:nvPr userDrawn="1"/>
        </p:nvSpPr>
        <p:spPr>
          <a:xfrm>
            <a:off x="78105" y="6393180"/>
            <a:ext cx="12008485" cy="386080"/>
          </a:xfrm>
          <a:custGeom>
            <a:avLst/>
            <a:gdLst>
              <a:gd name="connsiteX0" fmla="*/ 0 w 11984477"/>
              <a:gd name="connsiteY0" fmla="*/ 0 h 515566"/>
              <a:gd name="connsiteX1" fmla="*/ 0 w 11984477"/>
              <a:gd name="connsiteY1" fmla="*/ 515566 h 515566"/>
              <a:gd name="connsiteX2" fmla="*/ 11984477 w 11984477"/>
              <a:gd name="connsiteY2" fmla="*/ 515566 h 515566"/>
              <a:gd name="connsiteX3" fmla="*/ 11984477 w 11984477"/>
              <a:gd name="connsiteY3" fmla="*/ 107004 h 515566"/>
              <a:gd name="connsiteX4" fmla="*/ 10953345 w 11984477"/>
              <a:gd name="connsiteY4" fmla="*/ 136187 h 515566"/>
              <a:gd name="connsiteX5" fmla="*/ 9202366 w 11984477"/>
              <a:gd name="connsiteY5" fmla="*/ 126460 h 515566"/>
              <a:gd name="connsiteX6" fmla="*/ 7431932 w 11984477"/>
              <a:gd name="connsiteY6" fmla="*/ 116732 h 515566"/>
              <a:gd name="connsiteX7" fmla="*/ 5321030 w 11984477"/>
              <a:gd name="connsiteY7" fmla="*/ 136187 h 515566"/>
              <a:gd name="connsiteX8" fmla="*/ 3482502 w 11984477"/>
              <a:gd name="connsiteY8" fmla="*/ 77821 h 515566"/>
              <a:gd name="connsiteX9" fmla="*/ 1595336 w 11984477"/>
              <a:gd name="connsiteY9" fmla="*/ 204281 h 515566"/>
              <a:gd name="connsiteX10" fmla="*/ 428017 w 11984477"/>
              <a:gd name="connsiteY10" fmla="*/ 184826 h 515566"/>
              <a:gd name="connsiteX11" fmla="*/ 0 w 11984477"/>
              <a:gd name="connsiteY11" fmla="*/ 0 h 515566"/>
              <a:gd name="connsiteX0-1" fmla="*/ 0 w 11984477"/>
              <a:gd name="connsiteY0-2" fmla="*/ 0 h 515566"/>
              <a:gd name="connsiteX1-3" fmla="*/ 0 w 11984477"/>
              <a:gd name="connsiteY1-4" fmla="*/ 515566 h 515566"/>
              <a:gd name="connsiteX2-5" fmla="*/ 11984477 w 11984477"/>
              <a:gd name="connsiteY2-6" fmla="*/ 515566 h 515566"/>
              <a:gd name="connsiteX3-7" fmla="*/ 11984477 w 11984477"/>
              <a:gd name="connsiteY3-8" fmla="*/ 107004 h 515566"/>
              <a:gd name="connsiteX4-9" fmla="*/ 10953345 w 11984477"/>
              <a:gd name="connsiteY4-10" fmla="*/ 136187 h 515566"/>
              <a:gd name="connsiteX5-11" fmla="*/ 9202366 w 11984477"/>
              <a:gd name="connsiteY5-12" fmla="*/ 126460 h 515566"/>
              <a:gd name="connsiteX6-13" fmla="*/ 7431932 w 11984477"/>
              <a:gd name="connsiteY6-14" fmla="*/ 116732 h 515566"/>
              <a:gd name="connsiteX7-15" fmla="*/ 5321030 w 11984477"/>
              <a:gd name="connsiteY7-16" fmla="*/ 136187 h 515566"/>
              <a:gd name="connsiteX8-17" fmla="*/ 3482502 w 11984477"/>
              <a:gd name="connsiteY8-18" fmla="*/ 77821 h 515566"/>
              <a:gd name="connsiteX9-19" fmla="*/ 1595336 w 11984477"/>
              <a:gd name="connsiteY9-20" fmla="*/ 204281 h 515566"/>
              <a:gd name="connsiteX10-21" fmla="*/ 428017 w 11984477"/>
              <a:gd name="connsiteY10-22" fmla="*/ 184826 h 515566"/>
              <a:gd name="connsiteX11-23" fmla="*/ 0 w 11984477"/>
              <a:gd name="connsiteY11-24" fmla="*/ 0 h 515566"/>
              <a:gd name="connsiteX0-25" fmla="*/ 0 w 11984477"/>
              <a:gd name="connsiteY0-26" fmla="*/ 0 h 515566"/>
              <a:gd name="connsiteX1-27" fmla="*/ 0 w 11984477"/>
              <a:gd name="connsiteY1-28" fmla="*/ 515566 h 515566"/>
              <a:gd name="connsiteX2-29" fmla="*/ 11984477 w 11984477"/>
              <a:gd name="connsiteY2-30" fmla="*/ 515566 h 515566"/>
              <a:gd name="connsiteX3-31" fmla="*/ 11984477 w 11984477"/>
              <a:gd name="connsiteY3-32" fmla="*/ 107004 h 515566"/>
              <a:gd name="connsiteX4-33" fmla="*/ 10953345 w 11984477"/>
              <a:gd name="connsiteY4-34" fmla="*/ 136187 h 515566"/>
              <a:gd name="connsiteX5-35" fmla="*/ 9202366 w 11984477"/>
              <a:gd name="connsiteY5-36" fmla="*/ 126460 h 515566"/>
              <a:gd name="connsiteX6-37" fmla="*/ 7431932 w 11984477"/>
              <a:gd name="connsiteY6-38" fmla="*/ 116732 h 515566"/>
              <a:gd name="connsiteX7-39" fmla="*/ 5321030 w 11984477"/>
              <a:gd name="connsiteY7-40" fmla="*/ 136187 h 515566"/>
              <a:gd name="connsiteX8-41" fmla="*/ 3482502 w 11984477"/>
              <a:gd name="connsiteY8-42" fmla="*/ 77821 h 515566"/>
              <a:gd name="connsiteX9-43" fmla="*/ 1595336 w 11984477"/>
              <a:gd name="connsiteY9-44" fmla="*/ 204281 h 515566"/>
              <a:gd name="connsiteX10-45" fmla="*/ 428017 w 11984477"/>
              <a:gd name="connsiteY10-46" fmla="*/ 184826 h 515566"/>
              <a:gd name="connsiteX11-47" fmla="*/ 0 w 11984477"/>
              <a:gd name="connsiteY11-48" fmla="*/ 0 h 515566"/>
              <a:gd name="connsiteX0-49" fmla="*/ 0 w 11984477"/>
              <a:gd name="connsiteY0-50" fmla="*/ 0 h 515566"/>
              <a:gd name="connsiteX1-51" fmla="*/ 0 w 11984477"/>
              <a:gd name="connsiteY1-52" fmla="*/ 515566 h 515566"/>
              <a:gd name="connsiteX2-53" fmla="*/ 11984477 w 11984477"/>
              <a:gd name="connsiteY2-54" fmla="*/ 515566 h 515566"/>
              <a:gd name="connsiteX3-55" fmla="*/ 11984477 w 11984477"/>
              <a:gd name="connsiteY3-56" fmla="*/ 107004 h 515566"/>
              <a:gd name="connsiteX4-57" fmla="*/ 10953345 w 11984477"/>
              <a:gd name="connsiteY4-58" fmla="*/ 136187 h 515566"/>
              <a:gd name="connsiteX5-59" fmla="*/ 9202366 w 11984477"/>
              <a:gd name="connsiteY5-60" fmla="*/ 126460 h 515566"/>
              <a:gd name="connsiteX6-61" fmla="*/ 7431932 w 11984477"/>
              <a:gd name="connsiteY6-62" fmla="*/ 116732 h 515566"/>
              <a:gd name="connsiteX7-63" fmla="*/ 5321030 w 11984477"/>
              <a:gd name="connsiteY7-64" fmla="*/ 136187 h 515566"/>
              <a:gd name="connsiteX8-65" fmla="*/ 3482502 w 11984477"/>
              <a:gd name="connsiteY8-66" fmla="*/ 77821 h 515566"/>
              <a:gd name="connsiteX9-67" fmla="*/ 1595336 w 11984477"/>
              <a:gd name="connsiteY9-68" fmla="*/ 204281 h 515566"/>
              <a:gd name="connsiteX10-69" fmla="*/ 428017 w 11984477"/>
              <a:gd name="connsiteY10-70" fmla="*/ 184826 h 515566"/>
              <a:gd name="connsiteX11-71" fmla="*/ 0 w 11984477"/>
              <a:gd name="connsiteY11-72" fmla="*/ 0 h 515566"/>
              <a:gd name="connsiteX0-73" fmla="*/ 0 w 11984477"/>
              <a:gd name="connsiteY0-74" fmla="*/ 0 h 515566"/>
              <a:gd name="connsiteX1-75" fmla="*/ 0 w 11984477"/>
              <a:gd name="connsiteY1-76" fmla="*/ 515566 h 515566"/>
              <a:gd name="connsiteX2-77" fmla="*/ 11984477 w 11984477"/>
              <a:gd name="connsiteY2-78" fmla="*/ 515566 h 515566"/>
              <a:gd name="connsiteX3-79" fmla="*/ 11984477 w 11984477"/>
              <a:gd name="connsiteY3-80" fmla="*/ 107004 h 515566"/>
              <a:gd name="connsiteX4-81" fmla="*/ 10953345 w 11984477"/>
              <a:gd name="connsiteY4-82" fmla="*/ 136187 h 515566"/>
              <a:gd name="connsiteX5-83" fmla="*/ 9202366 w 11984477"/>
              <a:gd name="connsiteY5-84" fmla="*/ 126460 h 515566"/>
              <a:gd name="connsiteX6-85" fmla="*/ 7431932 w 11984477"/>
              <a:gd name="connsiteY6-86" fmla="*/ 116732 h 515566"/>
              <a:gd name="connsiteX7-87" fmla="*/ 5321030 w 11984477"/>
              <a:gd name="connsiteY7-88" fmla="*/ 136187 h 515566"/>
              <a:gd name="connsiteX8-89" fmla="*/ 3482502 w 11984477"/>
              <a:gd name="connsiteY8-90" fmla="*/ 77821 h 515566"/>
              <a:gd name="connsiteX9-91" fmla="*/ 1595336 w 11984477"/>
              <a:gd name="connsiteY9-92" fmla="*/ 204281 h 515566"/>
              <a:gd name="connsiteX10-93" fmla="*/ 428017 w 11984477"/>
              <a:gd name="connsiteY10-94" fmla="*/ 184826 h 515566"/>
              <a:gd name="connsiteX11-95" fmla="*/ 0 w 11984477"/>
              <a:gd name="connsiteY11-96" fmla="*/ 0 h 515566"/>
              <a:gd name="connsiteX0-97" fmla="*/ 0 w 11984477"/>
              <a:gd name="connsiteY0-98" fmla="*/ 0 h 515566"/>
              <a:gd name="connsiteX1-99" fmla="*/ 0 w 11984477"/>
              <a:gd name="connsiteY1-100" fmla="*/ 515566 h 515566"/>
              <a:gd name="connsiteX2-101" fmla="*/ 11984477 w 11984477"/>
              <a:gd name="connsiteY2-102" fmla="*/ 515566 h 515566"/>
              <a:gd name="connsiteX3-103" fmla="*/ 11984477 w 11984477"/>
              <a:gd name="connsiteY3-104" fmla="*/ 107004 h 515566"/>
              <a:gd name="connsiteX4-105" fmla="*/ 10953345 w 11984477"/>
              <a:gd name="connsiteY4-106" fmla="*/ 136187 h 515566"/>
              <a:gd name="connsiteX5-107" fmla="*/ 9202366 w 11984477"/>
              <a:gd name="connsiteY5-108" fmla="*/ 126460 h 515566"/>
              <a:gd name="connsiteX6-109" fmla="*/ 7431932 w 11984477"/>
              <a:gd name="connsiteY6-110" fmla="*/ 116732 h 515566"/>
              <a:gd name="connsiteX7-111" fmla="*/ 5321030 w 11984477"/>
              <a:gd name="connsiteY7-112" fmla="*/ 136187 h 515566"/>
              <a:gd name="connsiteX8-113" fmla="*/ 3482502 w 11984477"/>
              <a:gd name="connsiteY8-114" fmla="*/ 77821 h 515566"/>
              <a:gd name="connsiteX9-115" fmla="*/ 1595336 w 11984477"/>
              <a:gd name="connsiteY9-116" fmla="*/ 204281 h 515566"/>
              <a:gd name="connsiteX10-117" fmla="*/ 428017 w 11984477"/>
              <a:gd name="connsiteY10-118" fmla="*/ 184826 h 515566"/>
              <a:gd name="connsiteX11-119" fmla="*/ 0 w 11984477"/>
              <a:gd name="connsiteY11-120" fmla="*/ 0 h 515566"/>
              <a:gd name="connsiteX0-121" fmla="*/ 0 w 11984477"/>
              <a:gd name="connsiteY0-122" fmla="*/ 102916 h 618482"/>
              <a:gd name="connsiteX1-123" fmla="*/ 0 w 11984477"/>
              <a:gd name="connsiteY1-124" fmla="*/ 618482 h 618482"/>
              <a:gd name="connsiteX2-125" fmla="*/ 11984477 w 11984477"/>
              <a:gd name="connsiteY2-126" fmla="*/ 618482 h 618482"/>
              <a:gd name="connsiteX3-127" fmla="*/ 11984477 w 11984477"/>
              <a:gd name="connsiteY3-128" fmla="*/ 209920 h 618482"/>
              <a:gd name="connsiteX4-129" fmla="*/ 10953345 w 11984477"/>
              <a:gd name="connsiteY4-130" fmla="*/ 239103 h 618482"/>
              <a:gd name="connsiteX5-131" fmla="*/ 9202366 w 11984477"/>
              <a:gd name="connsiteY5-132" fmla="*/ 229376 h 618482"/>
              <a:gd name="connsiteX6-133" fmla="*/ 7431932 w 11984477"/>
              <a:gd name="connsiteY6-134" fmla="*/ 219648 h 618482"/>
              <a:gd name="connsiteX7-135" fmla="*/ 5321030 w 11984477"/>
              <a:gd name="connsiteY7-136" fmla="*/ 239103 h 618482"/>
              <a:gd name="connsiteX8-137" fmla="*/ 3482502 w 11984477"/>
              <a:gd name="connsiteY8-138" fmla="*/ 180737 h 618482"/>
              <a:gd name="connsiteX9-139" fmla="*/ 1595336 w 11984477"/>
              <a:gd name="connsiteY9-140" fmla="*/ 307197 h 618482"/>
              <a:gd name="connsiteX10-141" fmla="*/ 428017 w 11984477"/>
              <a:gd name="connsiteY10-142" fmla="*/ 287742 h 618482"/>
              <a:gd name="connsiteX11-143" fmla="*/ 0 w 11984477"/>
              <a:gd name="connsiteY11-144" fmla="*/ 102916 h 618482"/>
              <a:gd name="connsiteX0-145" fmla="*/ 0 w 11984477"/>
              <a:gd name="connsiteY0-146" fmla="*/ 102916 h 618482"/>
              <a:gd name="connsiteX1-147" fmla="*/ 0 w 11984477"/>
              <a:gd name="connsiteY1-148" fmla="*/ 618482 h 618482"/>
              <a:gd name="connsiteX2-149" fmla="*/ 11984477 w 11984477"/>
              <a:gd name="connsiteY2-150" fmla="*/ 618482 h 618482"/>
              <a:gd name="connsiteX3-151" fmla="*/ 11984477 w 11984477"/>
              <a:gd name="connsiteY3-152" fmla="*/ 209920 h 618482"/>
              <a:gd name="connsiteX4-153" fmla="*/ 10953345 w 11984477"/>
              <a:gd name="connsiteY4-154" fmla="*/ 239103 h 618482"/>
              <a:gd name="connsiteX5-155" fmla="*/ 9202366 w 11984477"/>
              <a:gd name="connsiteY5-156" fmla="*/ 229376 h 618482"/>
              <a:gd name="connsiteX6-157" fmla="*/ 7431932 w 11984477"/>
              <a:gd name="connsiteY6-158" fmla="*/ 219648 h 618482"/>
              <a:gd name="connsiteX7-159" fmla="*/ 5321030 w 11984477"/>
              <a:gd name="connsiteY7-160" fmla="*/ 239103 h 618482"/>
              <a:gd name="connsiteX8-161" fmla="*/ 3482502 w 11984477"/>
              <a:gd name="connsiteY8-162" fmla="*/ 180737 h 618482"/>
              <a:gd name="connsiteX9-163" fmla="*/ 1595336 w 11984477"/>
              <a:gd name="connsiteY9-164" fmla="*/ 307197 h 618482"/>
              <a:gd name="connsiteX10-165" fmla="*/ 428017 w 11984477"/>
              <a:gd name="connsiteY10-166" fmla="*/ 287742 h 618482"/>
              <a:gd name="connsiteX11-167" fmla="*/ 0 w 11984477"/>
              <a:gd name="connsiteY11-168" fmla="*/ 102916 h 618482"/>
              <a:gd name="connsiteX0-169" fmla="*/ 0 w 11984477"/>
              <a:gd name="connsiteY0-170" fmla="*/ 102916 h 618482"/>
              <a:gd name="connsiteX1-171" fmla="*/ 0 w 11984477"/>
              <a:gd name="connsiteY1-172" fmla="*/ 618482 h 618482"/>
              <a:gd name="connsiteX2-173" fmla="*/ 11984477 w 11984477"/>
              <a:gd name="connsiteY2-174" fmla="*/ 618482 h 618482"/>
              <a:gd name="connsiteX3-175" fmla="*/ 11984477 w 11984477"/>
              <a:gd name="connsiteY3-176" fmla="*/ 209920 h 618482"/>
              <a:gd name="connsiteX4-177" fmla="*/ 10953345 w 11984477"/>
              <a:gd name="connsiteY4-178" fmla="*/ 239103 h 618482"/>
              <a:gd name="connsiteX5-179" fmla="*/ 9202366 w 11984477"/>
              <a:gd name="connsiteY5-180" fmla="*/ 229376 h 618482"/>
              <a:gd name="connsiteX6-181" fmla="*/ 7431932 w 11984477"/>
              <a:gd name="connsiteY6-182" fmla="*/ 219648 h 618482"/>
              <a:gd name="connsiteX7-183" fmla="*/ 5321030 w 11984477"/>
              <a:gd name="connsiteY7-184" fmla="*/ 239103 h 618482"/>
              <a:gd name="connsiteX8-185" fmla="*/ 3482502 w 11984477"/>
              <a:gd name="connsiteY8-186" fmla="*/ 180737 h 618482"/>
              <a:gd name="connsiteX9-187" fmla="*/ 1595336 w 11984477"/>
              <a:gd name="connsiteY9-188" fmla="*/ 307197 h 618482"/>
              <a:gd name="connsiteX10-189" fmla="*/ 428017 w 11984477"/>
              <a:gd name="connsiteY10-190" fmla="*/ 287742 h 618482"/>
              <a:gd name="connsiteX11-191" fmla="*/ 0 w 11984477"/>
              <a:gd name="connsiteY11-192" fmla="*/ 102916 h 618482"/>
              <a:gd name="connsiteX0-193" fmla="*/ 0 w 11984477"/>
              <a:gd name="connsiteY0-194" fmla="*/ 102916 h 618482"/>
              <a:gd name="connsiteX1-195" fmla="*/ 0 w 11984477"/>
              <a:gd name="connsiteY1-196" fmla="*/ 618482 h 618482"/>
              <a:gd name="connsiteX2-197" fmla="*/ 11984477 w 11984477"/>
              <a:gd name="connsiteY2-198" fmla="*/ 618482 h 618482"/>
              <a:gd name="connsiteX3-199" fmla="*/ 11984477 w 11984477"/>
              <a:gd name="connsiteY3-200" fmla="*/ 209920 h 618482"/>
              <a:gd name="connsiteX4-201" fmla="*/ 10953345 w 11984477"/>
              <a:gd name="connsiteY4-202" fmla="*/ 239103 h 618482"/>
              <a:gd name="connsiteX5-203" fmla="*/ 9202366 w 11984477"/>
              <a:gd name="connsiteY5-204" fmla="*/ 229376 h 618482"/>
              <a:gd name="connsiteX6-205" fmla="*/ 7431932 w 11984477"/>
              <a:gd name="connsiteY6-206" fmla="*/ 219648 h 618482"/>
              <a:gd name="connsiteX7-207" fmla="*/ 5321030 w 11984477"/>
              <a:gd name="connsiteY7-208" fmla="*/ 239103 h 618482"/>
              <a:gd name="connsiteX8-209" fmla="*/ 3482502 w 11984477"/>
              <a:gd name="connsiteY8-210" fmla="*/ 180737 h 618482"/>
              <a:gd name="connsiteX9-211" fmla="*/ 1595336 w 11984477"/>
              <a:gd name="connsiteY9-212" fmla="*/ 307197 h 618482"/>
              <a:gd name="connsiteX10-213" fmla="*/ 428017 w 11984477"/>
              <a:gd name="connsiteY10-214" fmla="*/ 287742 h 618482"/>
              <a:gd name="connsiteX11-215" fmla="*/ 0 w 11984477"/>
              <a:gd name="connsiteY11-216" fmla="*/ 102916 h 618482"/>
              <a:gd name="connsiteX0-217" fmla="*/ 0 w 11984477"/>
              <a:gd name="connsiteY0-218" fmla="*/ 140072 h 655638"/>
              <a:gd name="connsiteX1-219" fmla="*/ 0 w 11984477"/>
              <a:gd name="connsiteY1-220" fmla="*/ 655638 h 655638"/>
              <a:gd name="connsiteX2-221" fmla="*/ 11984477 w 11984477"/>
              <a:gd name="connsiteY2-222" fmla="*/ 655638 h 655638"/>
              <a:gd name="connsiteX3-223" fmla="*/ 11984477 w 11984477"/>
              <a:gd name="connsiteY3-224" fmla="*/ 247076 h 655638"/>
              <a:gd name="connsiteX4-225" fmla="*/ 10953345 w 11984477"/>
              <a:gd name="connsiteY4-226" fmla="*/ 276259 h 655638"/>
              <a:gd name="connsiteX5-227" fmla="*/ 9202366 w 11984477"/>
              <a:gd name="connsiteY5-228" fmla="*/ 266532 h 655638"/>
              <a:gd name="connsiteX6-229" fmla="*/ 7431932 w 11984477"/>
              <a:gd name="connsiteY6-230" fmla="*/ 256804 h 655638"/>
              <a:gd name="connsiteX7-231" fmla="*/ 5321030 w 11984477"/>
              <a:gd name="connsiteY7-232" fmla="*/ 276259 h 655638"/>
              <a:gd name="connsiteX8-233" fmla="*/ 3482502 w 11984477"/>
              <a:gd name="connsiteY8-234" fmla="*/ 217893 h 655638"/>
              <a:gd name="connsiteX9-235" fmla="*/ 1595336 w 11984477"/>
              <a:gd name="connsiteY9-236" fmla="*/ 344353 h 655638"/>
              <a:gd name="connsiteX10-237" fmla="*/ 428017 w 11984477"/>
              <a:gd name="connsiteY10-238" fmla="*/ 324898 h 655638"/>
              <a:gd name="connsiteX11-239" fmla="*/ 0 w 11984477"/>
              <a:gd name="connsiteY11-240" fmla="*/ 140072 h 655638"/>
              <a:gd name="connsiteX0-241" fmla="*/ 0 w 11984477"/>
              <a:gd name="connsiteY0-242" fmla="*/ 140072 h 655638"/>
              <a:gd name="connsiteX1-243" fmla="*/ 0 w 11984477"/>
              <a:gd name="connsiteY1-244" fmla="*/ 655638 h 655638"/>
              <a:gd name="connsiteX2-245" fmla="*/ 11984477 w 11984477"/>
              <a:gd name="connsiteY2-246" fmla="*/ 655638 h 655638"/>
              <a:gd name="connsiteX3-247" fmla="*/ 11984477 w 11984477"/>
              <a:gd name="connsiteY3-248" fmla="*/ 247076 h 655638"/>
              <a:gd name="connsiteX4-249" fmla="*/ 10953345 w 11984477"/>
              <a:gd name="connsiteY4-250" fmla="*/ 276259 h 655638"/>
              <a:gd name="connsiteX5-251" fmla="*/ 9202366 w 11984477"/>
              <a:gd name="connsiteY5-252" fmla="*/ 266532 h 655638"/>
              <a:gd name="connsiteX6-253" fmla="*/ 7431932 w 11984477"/>
              <a:gd name="connsiteY6-254" fmla="*/ 256804 h 655638"/>
              <a:gd name="connsiteX7-255" fmla="*/ 5321030 w 11984477"/>
              <a:gd name="connsiteY7-256" fmla="*/ 276259 h 655638"/>
              <a:gd name="connsiteX8-257" fmla="*/ 3482502 w 11984477"/>
              <a:gd name="connsiteY8-258" fmla="*/ 217893 h 655638"/>
              <a:gd name="connsiteX9-259" fmla="*/ 1595336 w 11984477"/>
              <a:gd name="connsiteY9-260" fmla="*/ 344353 h 655638"/>
              <a:gd name="connsiteX10-261" fmla="*/ 428017 w 11984477"/>
              <a:gd name="connsiteY10-262" fmla="*/ 324898 h 655638"/>
              <a:gd name="connsiteX11-263" fmla="*/ 0 w 11984477"/>
              <a:gd name="connsiteY11-264" fmla="*/ 140072 h 655638"/>
              <a:gd name="connsiteX0-265" fmla="*/ 0 w 11984477"/>
              <a:gd name="connsiteY0-266" fmla="*/ 140072 h 655638"/>
              <a:gd name="connsiteX1-267" fmla="*/ 0 w 11984477"/>
              <a:gd name="connsiteY1-268" fmla="*/ 655638 h 655638"/>
              <a:gd name="connsiteX2-269" fmla="*/ 11984477 w 11984477"/>
              <a:gd name="connsiteY2-270" fmla="*/ 655638 h 655638"/>
              <a:gd name="connsiteX3-271" fmla="*/ 11984477 w 11984477"/>
              <a:gd name="connsiteY3-272" fmla="*/ 247076 h 655638"/>
              <a:gd name="connsiteX4-273" fmla="*/ 10953345 w 11984477"/>
              <a:gd name="connsiteY4-274" fmla="*/ 276259 h 655638"/>
              <a:gd name="connsiteX5-275" fmla="*/ 9202366 w 11984477"/>
              <a:gd name="connsiteY5-276" fmla="*/ 266532 h 655638"/>
              <a:gd name="connsiteX6-277" fmla="*/ 7431932 w 11984477"/>
              <a:gd name="connsiteY6-278" fmla="*/ 256804 h 655638"/>
              <a:gd name="connsiteX7-279" fmla="*/ 5321030 w 11984477"/>
              <a:gd name="connsiteY7-280" fmla="*/ 276259 h 655638"/>
              <a:gd name="connsiteX8-281" fmla="*/ 3482502 w 11984477"/>
              <a:gd name="connsiteY8-282" fmla="*/ 217893 h 655638"/>
              <a:gd name="connsiteX9-283" fmla="*/ 1595336 w 11984477"/>
              <a:gd name="connsiteY9-284" fmla="*/ 344353 h 655638"/>
              <a:gd name="connsiteX10-285" fmla="*/ 428017 w 11984477"/>
              <a:gd name="connsiteY10-286" fmla="*/ 324898 h 655638"/>
              <a:gd name="connsiteX11-287" fmla="*/ 0 w 11984477"/>
              <a:gd name="connsiteY11-288" fmla="*/ 140072 h 655638"/>
              <a:gd name="connsiteX0-289" fmla="*/ 0 w 11984477"/>
              <a:gd name="connsiteY0-290" fmla="*/ 140072 h 655638"/>
              <a:gd name="connsiteX1-291" fmla="*/ 0 w 11984477"/>
              <a:gd name="connsiteY1-292" fmla="*/ 655638 h 655638"/>
              <a:gd name="connsiteX2-293" fmla="*/ 11984477 w 11984477"/>
              <a:gd name="connsiteY2-294" fmla="*/ 655638 h 655638"/>
              <a:gd name="connsiteX3-295" fmla="*/ 11984477 w 11984477"/>
              <a:gd name="connsiteY3-296" fmla="*/ 247076 h 655638"/>
              <a:gd name="connsiteX4-297" fmla="*/ 10953345 w 11984477"/>
              <a:gd name="connsiteY4-298" fmla="*/ 276259 h 655638"/>
              <a:gd name="connsiteX5-299" fmla="*/ 9202366 w 11984477"/>
              <a:gd name="connsiteY5-300" fmla="*/ 266532 h 655638"/>
              <a:gd name="connsiteX6-301" fmla="*/ 7431932 w 11984477"/>
              <a:gd name="connsiteY6-302" fmla="*/ 256804 h 655638"/>
              <a:gd name="connsiteX7-303" fmla="*/ 5321030 w 11984477"/>
              <a:gd name="connsiteY7-304" fmla="*/ 276259 h 655638"/>
              <a:gd name="connsiteX8-305" fmla="*/ 3482502 w 11984477"/>
              <a:gd name="connsiteY8-306" fmla="*/ 217893 h 655638"/>
              <a:gd name="connsiteX9-307" fmla="*/ 1595336 w 11984477"/>
              <a:gd name="connsiteY9-308" fmla="*/ 344353 h 655638"/>
              <a:gd name="connsiteX10-309" fmla="*/ 428017 w 11984477"/>
              <a:gd name="connsiteY10-310" fmla="*/ 324898 h 655638"/>
              <a:gd name="connsiteX11-311" fmla="*/ 0 w 11984477"/>
              <a:gd name="connsiteY11-312" fmla="*/ 140072 h 655638"/>
              <a:gd name="connsiteX0-313" fmla="*/ 0 w 11984477"/>
              <a:gd name="connsiteY0-314" fmla="*/ 140072 h 655638"/>
              <a:gd name="connsiteX1-315" fmla="*/ 0 w 11984477"/>
              <a:gd name="connsiteY1-316" fmla="*/ 655638 h 655638"/>
              <a:gd name="connsiteX2-317" fmla="*/ 11984477 w 11984477"/>
              <a:gd name="connsiteY2-318" fmla="*/ 655638 h 655638"/>
              <a:gd name="connsiteX3-319" fmla="*/ 11984477 w 11984477"/>
              <a:gd name="connsiteY3-320" fmla="*/ 247076 h 655638"/>
              <a:gd name="connsiteX4-321" fmla="*/ 10953345 w 11984477"/>
              <a:gd name="connsiteY4-322" fmla="*/ 276259 h 655638"/>
              <a:gd name="connsiteX5-323" fmla="*/ 9202366 w 11984477"/>
              <a:gd name="connsiteY5-324" fmla="*/ 266532 h 655638"/>
              <a:gd name="connsiteX6-325" fmla="*/ 7431932 w 11984477"/>
              <a:gd name="connsiteY6-326" fmla="*/ 256804 h 655638"/>
              <a:gd name="connsiteX7-327" fmla="*/ 5321030 w 11984477"/>
              <a:gd name="connsiteY7-328" fmla="*/ 276259 h 655638"/>
              <a:gd name="connsiteX8-329" fmla="*/ 3482502 w 11984477"/>
              <a:gd name="connsiteY8-330" fmla="*/ 217893 h 655638"/>
              <a:gd name="connsiteX9-331" fmla="*/ 1595336 w 11984477"/>
              <a:gd name="connsiteY9-332" fmla="*/ 344353 h 655638"/>
              <a:gd name="connsiteX10-333" fmla="*/ 428017 w 11984477"/>
              <a:gd name="connsiteY10-334" fmla="*/ 324898 h 655638"/>
              <a:gd name="connsiteX11-335" fmla="*/ 0 w 11984477"/>
              <a:gd name="connsiteY11-336" fmla="*/ 140072 h 655638"/>
              <a:gd name="connsiteX0-337" fmla="*/ 0 w 11984477"/>
              <a:gd name="connsiteY0-338" fmla="*/ 140072 h 655638"/>
              <a:gd name="connsiteX1-339" fmla="*/ 0 w 11984477"/>
              <a:gd name="connsiteY1-340" fmla="*/ 655638 h 655638"/>
              <a:gd name="connsiteX2-341" fmla="*/ 11984477 w 11984477"/>
              <a:gd name="connsiteY2-342" fmla="*/ 655638 h 655638"/>
              <a:gd name="connsiteX3-343" fmla="*/ 11984477 w 11984477"/>
              <a:gd name="connsiteY3-344" fmla="*/ 247076 h 655638"/>
              <a:gd name="connsiteX4-345" fmla="*/ 10953345 w 11984477"/>
              <a:gd name="connsiteY4-346" fmla="*/ 276259 h 655638"/>
              <a:gd name="connsiteX5-347" fmla="*/ 9202366 w 11984477"/>
              <a:gd name="connsiteY5-348" fmla="*/ 266532 h 655638"/>
              <a:gd name="connsiteX6-349" fmla="*/ 7431932 w 11984477"/>
              <a:gd name="connsiteY6-350" fmla="*/ 256804 h 655638"/>
              <a:gd name="connsiteX7-351" fmla="*/ 5321030 w 11984477"/>
              <a:gd name="connsiteY7-352" fmla="*/ 276259 h 655638"/>
              <a:gd name="connsiteX8-353" fmla="*/ 3482502 w 11984477"/>
              <a:gd name="connsiteY8-354" fmla="*/ 217893 h 655638"/>
              <a:gd name="connsiteX9-355" fmla="*/ 1595336 w 11984477"/>
              <a:gd name="connsiteY9-356" fmla="*/ 344353 h 655638"/>
              <a:gd name="connsiteX10-357" fmla="*/ 428017 w 11984477"/>
              <a:gd name="connsiteY10-358" fmla="*/ 324898 h 655638"/>
              <a:gd name="connsiteX11-359" fmla="*/ 0 w 11984477"/>
              <a:gd name="connsiteY11-360" fmla="*/ 140072 h 655638"/>
              <a:gd name="connsiteX0-361" fmla="*/ 0 w 11984477"/>
              <a:gd name="connsiteY0-362" fmla="*/ 140072 h 655638"/>
              <a:gd name="connsiteX1-363" fmla="*/ 0 w 11984477"/>
              <a:gd name="connsiteY1-364" fmla="*/ 655638 h 655638"/>
              <a:gd name="connsiteX2-365" fmla="*/ 11984477 w 11984477"/>
              <a:gd name="connsiteY2-366" fmla="*/ 655638 h 655638"/>
              <a:gd name="connsiteX3-367" fmla="*/ 11984477 w 11984477"/>
              <a:gd name="connsiteY3-368" fmla="*/ 247076 h 655638"/>
              <a:gd name="connsiteX4-369" fmla="*/ 10953345 w 11984477"/>
              <a:gd name="connsiteY4-370" fmla="*/ 276259 h 655638"/>
              <a:gd name="connsiteX5-371" fmla="*/ 9202366 w 11984477"/>
              <a:gd name="connsiteY5-372" fmla="*/ 266532 h 655638"/>
              <a:gd name="connsiteX6-373" fmla="*/ 7431932 w 11984477"/>
              <a:gd name="connsiteY6-374" fmla="*/ 256804 h 655638"/>
              <a:gd name="connsiteX7-375" fmla="*/ 5321030 w 11984477"/>
              <a:gd name="connsiteY7-376" fmla="*/ 276259 h 655638"/>
              <a:gd name="connsiteX8-377" fmla="*/ 3482502 w 11984477"/>
              <a:gd name="connsiteY8-378" fmla="*/ 217893 h 655638"/>
              <a:gd name="connsiteX9-379" fmla="*/ 1595336 w 11984477"/>
              <a:gd name="connsiteY9-380" fmla="*/ 344353 h 655638"/>
              <a:gd name="connsiteX10-381" fmla="*/ 428017 w 11984477"/>
              <a:gd name="connsiteY10-382" fmla="*/ 324898 h 655638"/>
              <a:gd name="connsiteX11-383" fmla="*/ 0 w 11984477"/>
              <a:gd name="connsiteY11-384" fmla="*/ 140072 h 655638"/>
              <a:gd name="connsiteX0-385" fmla="*/ 0 w 11984477"/>
              <a:gd name="connsiteY0-386" fmla="*/ 147628 h 663194"/>
              <a:gd name="connsiteX1-387" fmla="*/ 0 w 11984477"/>
              <a:gd name="connsiteY1-388" fmla="*/ 663194 h 663194"/>
              <a:gd name="connsiteX2-389" fmla="*/ 11984477 w 11984477"/>
              <a:gd name="connsiteY2-390" fmla="*/ 663194 h 663194"/>
              <a:gd name="connsiteX3-391" fmla="*/ 11984477 w 11984477"/>
              <a:gd name="connsiteY3-392" fmla="*/ 254632 h 663194"/>
              <a:gd name="connsiteX4-393" fmla="*/ 10943820 w 11984477"/>
              <a:gd name="connsiteY4-394" fmla="*/ 255240 h 663194"/>
              <a:gd name="connsiteX5-395" fmla="*/ 9202366 w 11984477"/>
              <a:gd name="connsiteY5-396" fmla="*/ 274088 h 663194"/>
              <a:gd name="connsiteX6-397" fmla="*/ 7431932 w 11984477"/>
              <a:gd name="connsiteY6-398" fmla="*/ 264360 h 663194"/>
              <a:gd name="connsiteX7-399" fmla="*/ 5321030 w 11984477"/>
              <a:gd name="connsiteY7-400" fmla="*/ 283815 h 663194"/>
              <a:gd name="connsiteX8-401" fmla="*/ 3482502 w 11984477"/>
              <a:gd name="connsiteY8-402" fmla="*/ 225449 h 663194"/>
              <a:gd name="connsiteX9-403" fmla="*/ 1595336 w 11984477"/>
              <a:gd name="connsiteY9-404" fmla="*/ 351909 h 663194"/>
              <a:gd name="connsiteX10-405" fmla="*/ 428017 w 11984477"/>
              <a:gd name="connsiteY10-406" fmla="*/ 332454 h 663194"/>
              <a:gd name="connsiteX11-407" fmla="*/ 0 w 11984477"/>
              <a:gd name="connsiteY11-408" fmla="*/ 147628 h 663194"/>
              <a:gd name="connsiteX0-409" fmla="*/ 0 w 11984477"/>
              <a:gd name="connsiteY0-410" fmla="*/ 147628 h 663194"/>
              <a:gd name="connsiteX1-411" fmla="*/ 0 w 11984477"/>
              <a:gd name="connsiteY1-412" fmla="*/ 663194 h 663194"/>
              <a:gd name="connsiteX2-413" fmla="*/ 11984477 w 11984477"/>
              <a:gd name="connsiteY2-414" fmla="*/ 663194 h 663194"/>
              <a:gd name="connsiteX3-415" fmla="*/ 11984477 w 11984477"/>
              <a:gd name="connsiteY3-416" fmla="*/ 254632 h 663194"/>
              <a:gd name="connsiteX4-417" fmla="*/ 10943820 w 11984477"/>
              <a:gd name="connsiteY4-418" fmla="*/ 255240 h 663194"/>
              <a:gd name="connsiteX5-419" fmla="*/ 9202366 w 11984477"/>
              <a:gd name="connsiteY5-420" fmla="*/ 274088 h 663194"/>
              <a:gd name="connsiteX6-421" fmla="*/ 7431932 w 11984477"/>
              <a:gd name="connsiteY6-422" fmla="*/ 264360 h 663194"/>
              <a:gd name="connsiteX7-423" fmla="*/ 5321030 w 11984477"/>
              <a:gd name="connsiteY7-424" fmla="*/ 283815 h 663194"/>
              <a:gd name="connsiteX8-425" fmla="*/ 3482502 w 11984477"/>
              <a:gd name="connsiteY8-426" fmla="*/ 225449 h 663194"/>
              <a:gd name="connsiteX9-427" fmla="*/ 1595336 w 11984477"/>
              <a:gd name="connsiteY9-428" fmla="*/ 351909 h 663194"/>
              <a:gd name="connsiteX10-429" fmla="*/ 428017 w 11984477"/>
              <a:gd name="connsiteY10-430" fmla="*/ 332454 h 663194"/>
              <a:gd name="connsiteX11-431" fmla="*/ 0 w 11984477"/>
              <a:gd name="connsiteY11-432" fmla="*/ 147628 h 663194"/>
              <a:gd name="connsiteX0-433" fmla="*/ 0 w 11984477"/>
              <a:gd name="connsiteY0-434" fmla="*/ 140073 h 655639"/>
              <a:gd name="connsiteX1-435" fmla="*/ 0 w 11984477"/>
              <a:gd name="connsiteY1-436" fmla="*/ 655639 h 655639"/>
              <a:gd name="connsiteX2-437" fmla="*/ 11984477 w 11984477"/>
              <a:gd name="connsiteY2-438" fmla="*/ 655639 h 655639"/>
              <a:gd name="connsiteX3-439" fmla="*/ 11984477 w 11984477"/>
              <a:gd name="connsiteY3-440" fmla="*/ 247077 h 655639"/>
              <a:gd name="connsiteX4-441" fmla="*/ 10943820 w 11984477"/>
              <a:gd name="connsiteY4-442" fmla="*/ 247685 h 655639"/>
              <a:gd name="connsiteX5-443" fmla="*/ 9202366 w 11984477"/>
              <a:gd name="connsiteY5-444" fmla="*/ 266533 h 655639"/>
              <a:gd name="connsiteX6-445" fmla="*/ 7431932 w 11984477"/>
              <a:gd name="connsiteY6-446" fmla="*/ 256805 h 655639"/>
              <a:gd name="connsiteX7-447" fmla="*/ 5321030 w 11984477"/>
              <a:gd name="connsiteY7-448" fmla="*/ 276260 h 655639"/>
              <a:gd name="connsiteX8-449" fmla="*/ 3482502 w 11984477"/>
              <a:gd name="connsiteY8-450" fmla="*/ 217894 h 655639"/>
              <a:gd name="connsiteX9-451" fmla="*/ 1595336 w 11984477"/>
              <a:gd name="connsiteY9-452" fmla="*/ 344354 h 655639"/>
              <a:gd name="connsiteX10-453" fmla="*/ 428017 w 11984477"/>
              <a:gd name="connsiteY10-454" fmla="*/ 324899 h 655639"/>
              <a:gd name="connsiteX11-455" fmla="*/ 0 w 11984477"/>
              <a:gd name="connsiteY11-456" fmla="*/ 140073 h 655639"/>
              <a:gd name="connsiteX0-457" fmla="*/ 0 w 11984477"/>
              <a:gd name="connsiteY0-458" fmla="*/ 140073 h 655639"/>
              <a:gd name="connsiteX1-459" fmla="*/ 0 w 11984477"/>
              <a:gd name="connsiteY1-460" fmla="*/ 655639 h 655639"/>
              <a:gd name="connsiteX2-461" fmla="*/ 11984477 w 11984477"/>
              <a:gd name="connsiteY2-462" fmla="*/ 655639 h 655639"/>
              <a:gd name="connsiteX3-463" fmla="*/ 11984477 w 11984477"/>
              <a:gd name="connsiteY3-464" fmla="*/ 247077 h 655639"/>
              <a:gd name="connsiteX4-465" fmla="*/ 10943820 w 11984477"/>
              <a:gd name="connsiteY4-466" fmla="*/ 247685 h 655639"/>
              <a:gd name="connsiteX5-467" fmla="*/ 9202366 w 11984477"/>
              <a:gd name="connsiteY5-468" fmla="*/ 266533 h 655639"/>
              <a:gd name="connsiteX6-469" fmla="*/ 7431932 w 11984477"/>
              <a:gd name="connsiteY6-470" fmla="*/ 256805 h 655639"/>
              <a:gd name="connsiteX7-471" fmla="*/ 5321030 w 11984477"/>
              <a:gd name="connsiteY7-472" fmla="*/ 276260 h 655639"/>
              <a:gd name="connsiteX8-473" fmla="*/ 3482502 w 11984477"/>
              <a:gd name="connsiteY8-474" fmla="*/ 217894 h 655639"/>
              <a:gd name="connsiteX9-475" fmla="*/ 1595336 w 11984477"/>
              <a:gd name="connsiteY9-476" fmla="*/ 344354 h 655639"/>
              <a:gd name="connsiteX10-477" fmla="*/ 428017 w 11984477"/>
              <a:gd name="connsiteY10-478" fmla="*/ 324899 h 655639"/>
              <a:gd name="connsiteX11-479" fmla="*/ 0 w 11984477"/>
              <a:gd name="connsiteY11-480" fmla="*/ 140073 h 655639"/>
              <a:gd name="connsiteX0-481" fmla="*/ 0 w 11984477"/>
              <a:gd name="connsiteY0-482" fmla="*/ 151777 h 667343"/>
              <a:gd name="connsiteX1-483" fmla="*/ 0 w 11984477"/>
              <a:gd name="connsiteY1-484" fmla="*/ 667343 h 667343"/>
              <a:gd name="connsiteX2-485" fmla="*/ 11984477 w 11984477"/>
              <a:gd name="connsiteY2-486" fmla="*/ 667343 h 667343"/>
              <a:gd name="connsiteX3-487" fmla="*/ 11984477 w 11984477"/>
              <a:gd name="connsiteY3-488" fmla="*/ 258781 h 667343"/>
              <a:gd name="connsiteX4-489" fmla="*/ 10943820 w 11984477"/>
              <a:gd name="connsiteY4-490" fmla="*/ 259389 h 667343"/>
              <a:gd name="connsiteX5-491" fmla="*/ 9202366 w 11984477"/>
              <a:gd name="connsiteY5-492" fmla="*/ 278237 h 667343"/>
              <a:gd name="connsiteX6-493" fmla="*/ 7431932 w 11984477"/>
              <a:gd name="connsiteY6-494" fmla="*/ 268509 h 667343"/>
              <a:gd name="connsiteX7-495" fmla="*/ 5314680 w 11984477"/>
              <a:gd name="connsiteY7-496" fmla="*/ 268914 h 667343"/>
              <a:gd name="connsiteX8-497" fmla="*/ 3482502 w 11984477"/>
              <a:gd name="connsiteY8-498" fmla="*/ 229598 h 667343"/>
              <a:gd name="connsiteX9-499" fmla="*/ 1595336 w 11984477"/>
              <a:gd name="connsiteY9-500" fmla="*/ 356058 h 667343"/>
              <a:gd name="connsiteX10-501" fmla="*/ 428017 w 11984477"/>
              <a:gd name="connsiteY10-502" fmla="*/ 336603 h 667343"/>
              <a:gd name="connsiteX11-503" fmla="*/ 0 w 11984477"/>
              <a:gd name="connsiteY11-504" fmla="*/ 151777 h 667343"/>
              <a:gd name="connsiteX0-505" fmla="*/ 0 w 11984477"/>
              <a:gd name="connsiteY0-506" fmla="*/ 151777 h 667343"/>
              <a:gd name="connsiteX1-507" fmla="*/ 0 w 11984477"/>
              <a:gd name="connsiteY1-508" fmla="*/ 667343 h 667343"/>
              <a:gd name="connsiteX2-509" fmla="*/ 11984477 w 11984477"/>
              <a:gd name="connsiteY2-510" fmla="*/ 667343 h 667343"/>
              <a:gd name="connsiteX3-511" fmla="*/ 11984477 w 11984477"/>
              <a:gd name="connsiteY3-512" fmla="*/ 258781 h 667343"/>
              <a:gd name="connsiteX4-513" fmla="*/ 10943820 w 11984477"/>
              <a:gd name="connsiteY4-514" fmla="*/ 259389 h 667343"/>
              <a:gd name="connsiteX5-515" fmla="*/ 9202366 w 11984477"/>
              <a:gd name="connsiteY5-516" fmla="*/ 278237 h 667343"/>
              <a:gd name="connsiteX6-517" fmla="*/ 7431932 w 11984477"/>
              <a:gd name="connsiteY6-518" fmla="*/ 268509 h 667343"/>
              <a:gd name="connsiteX7-519" fmla="*/ 5314680 w 11984477"/>
              <a:gd name="connsiteY7-520" fmla="*/ 268914 h 667343"/>
              <a:gd name="connsiteX8-521" fmla="*/ 3482502 w 11984477"/>
              <a:gd name="connsiteY8-522" fmla="*/ 229598 h 667343"/>
              <a:gd name="connsiteX9-523" fmla="*/ 1595336 w 11984477"/>
              <a:gd name="connsiteY9-524" fmla="*/ 356058 h 667343"/>
              <a:gd name="connsiteX10-525" fmla="*/ 428017 w 11984477"/>
              <a:gd name="connsiteY10-526" fmla="*/ 336603 h 667343"/>
              <a:gd name="connsiteX11-527" fmla="*/ 0 w 11984477"/>
              <a:gd name="connsiteY11-528" fmla="*/ 151777 h 667343"/>
              <a:gd name="connsiteX0-529" fmla="*/ 0 w 11984477"/>
              <a:gd name="connsiteY0-530" fmla="*/ 155749 h 671315"/>
              <a:gd name="connsiteX1-531" fmla="*/ 0 w 11984477"/>
              <a:gd name="connsiteY1-532" fmla="*/ 671315 h 671315"/>
              <a:gd name="connsiteX2-533" fmla="*/ 11984477 w 11984477"/>
              <a:gd name="connsiteY2-534" fmla="*/ 671315 h 671315"/>
              <a:gd name="connsiteX3-535" fmla="*/ 11984477 w 11984477"/>
              <a:gd name="connsiteY3-536" fmla="*/ 262753 h 671315"/>
              <a:gd name="connsiteX4-537" fmla="*/ 10943820 w 11984477"/>
              <a:gd name="connsiteY4-538" fmla="*/ 263361 h 671315"/>
              <a:gd name="connsiteX5-539" fmla="*/ 9202366 w 11984477"/>
              <a:gd name="connsiteY5-540" fmla="*/ 282209 h 671315"/>
              <a:gd name="connsiteX6-541" fmla="*/ 7431932 w 11984477"/>
              <a:gd name="connsiteY6-542" fmla="*/ 272481 h 671315"/>
              <a:gd name="connsiteX7-543" fmla="*/ 5308330 w 11984477"/>
              <a:gd name="connsiteY7-544" fmla="*/ 266536 h 671315"/>
              <a:gd name="connsiteX8-545" fmla="*/ 3482502 w 11984477"/>
              <a:gd name="connsiteY8-546" fmla="*/ 233570 h 671315"/>
              <a:gd name="connsiteX9-547" fmla="*/ 1595336 w 11984477"/>
              <a:gd name="connsiteY9-548" fmla="*/ 360030 h 671315"/>
              <a:gd name="connsiteX10-549" fmla="*/ 428017 w 11984477"/>
              <a:gd name="connsiteY10-550" fmla="*/ 340575 h 671315"/>
              <a:gd name="connsiteX11-551" fmla="*/ 0 w 11984477"/>
              <a:gd name="connsiteY11-552" fmla="*/ 155749 h 671315"/>
              <a:gd name="connsiteX0-553" fmla="*/ 0 w 11984477"/>
              <a:gd name="connsiteY0-554" fmla="*/ 155749 h 671315"/>
              <a:gd name="connsiteX1-555" fmla="*/ 0 w 11984477"/>
              <a:gd name="connsiteY1-556" fmla="*/ 671315 h 671315"/>
              <a:gd name="connsiteX2-557" fmla="*/ 11984477 w 11984477"/>
              <a:gd name="connsiteY2-558" fmla="*/ 671315 h 671315"/>
              <a:gd name="connsiteX3-559" fmla="*/ 11984477 w 11984477"/>
              <a:gd name="connsiteY3-560" fmla="*/ 262753 h 671315"/>
              <a:gd name="connsiteX4-561" fmla="*/ 10943820 w 11984477"/>
              <a:gd name="connsiteY4-562" fmla="*/ 263361 h 671315"/>
              <a:gd name="connsiteX5-563" fmla="*/ 9183316 w 11984477"/>
              <a:gd name="connsiteY5-564" fmla="*/ 256809 h 671315"/>
              <a:gd name="connsiteX6-565" fmla="*/ 7431932 w 11984477"/>
              <a:gd name="connsiteY6-566" fmla="*/ 272481 h 671315"/>
              <a:gd name="connsiteX7-567" fmla="*/ 5308330 w 11984477"/>
              <a:gd name="connsiteY7-568" fmla="*/ 266536 h 671315"/>
              <a:gd name="connsiteX8-569" fmla="*/ 3482502 w 11984477"/>
              <a:gd name="connsiteY8-570" fmla="*/ 233570 h 671315"/>
              <a:gd name="connsiteX9-571" fmla="*/ 1595336 w 11984477"/>
              <a:gd name="connsiteY9-572" fmla="*/ 360030 h 671315"/>
              <a:gd name="connsiteX10-573" fmla="*/ 428017 w 11984477"/>
              <a:gd name="connsiteY10-574" fmla="*/ 340575 h 671315"/>
              <a:gd name="connsiteX11-575" fmla="*/ 0 w 11984477"/>
              <a:gd name="connsiteY11-576" fmla="*/ 155749 h 671315"/>
              <a:gd name="connsiteX0-577" fmla="*/ 0 w 11984477"/>
              <a:gd name="connsiteY0-578" fmla="*/ 155749 h 671315"/>
              <a:gd name="connsiteX1-579" fmla="*/ 0 w 11984477"/>
              <a:gd name="connsiteY1-580" fmla="*/ 671315 h 671315"/>
              <a:gd name="connsiteX2-581" fmla="*/ 11984477 w 11984477"/>
              <a:gd name="connsiteY2-582" fmla="*/ 671315 h 671315"/>
              <a:gd name="connsiteX3-583" fmla="*/ 11984477 w 11984477"/>
              <a:gd name="connsiteY3-584" fmla="*/ 262753 h 671315"/>
              <a:gd name="connsiteX4-585" fmla="*/ 10943820 w 11984477"/>
              <a:gd name="connsiteY4-586" fmla="*/ 263361 h 671315"/>
              <a:gd name="connsiteX5-587" fmla="*/ 9183316 w 11984477"/>
              <a:gd name="connsiteY5-588" fmla="*/ 256809 h 671315"/>
              <a:gd name="connsiteX6-589" fmla="*/ 7431932 w 11984477"/>
              <a:gd name="connsiteY6-590" fmla="*/ 272481 h 671315"/>
              <a:gd name="connsiteX7-591" fmla="*/ 5308330 w 11984477"/>
              <a:gd name="connsiteY7-592" fmla="*/ 266536 h 671315"/>
              <a:gd name="connsiteX8-593" fmla="*/ 3482502 w 11984477"/>
              <a:gd name="connsiteY8-594" fmla="*/ 233570 h 671315"/>
              <a:gd name="connsiteX9-595" fmla="*/ 1595336 w 11984477"/>
              <a:gd name="connsiteY9-596" fmla="*/ 360030 h 671315"/>
              <a:gd name="connsiteX10-597" fmla="*/ 428017 w 11984477"/>
              <a:gd name="connsiteY10-598" fmla="*/ 340575 h 671315"/>
              <a:gd name="connsiteX11-599" fmla="*/ 0 w 11984477"/>
              <a:gd name="connsiteY11-600" fmla="*/ 155749 h 671315"/>
              <a:gd name="connsiteX0-601" fmla="*/ 0 w 11984477"/>
              <a:gd name="connsiteY0-602" fmla="*/ 155749 h 671315"/>
              <a:gd name="connsiteX1-603" fmla="*/ 0 w 11984477"/>
              <a:gd name="connsiteY1-604" fmla="*/ 671315 h 671315"/>
              <a:gd name="connsiteX2-605" fmla="*/ 11984477 w 11984477"/>
              <a:gd name="connsiteY2-606" fmla="*/ 671315 h 671315"/>
              <a:gd name="connsiteX3-607" fmla="*/ 11984477 w 11984477"/>
              <a:gd name="connsiteY3-608" fmla="*/ 262753 h 671315"/>
              <a:gd name="connsiteX4-609" fmla="*/ 10943820 w 11984477"/>
              <a:gd name="connsiteY4-610" fmla="*/ 263361 h 671315"/>
              <a:gd name="connsiteX5-611" fmla="*/ 9183316 w 11984477"/>
              <a:gd name="connsiteY5-612" fmla="*/ 256809 h 671315"/>
              <a:gd name="connsiteX6-613" fmla="*/ 7431932 w 11984477"/>
              <a:gd name="connsiteY6-614" fmla="*/ 272481 h 671315"/>
              <a:gd name="connsiteX7-615" fmla="*/ 5308330 w 11984477"/>
              <a:gd name="connsiteY7-616" fmla="*/ 266536 h 671315"/>
              <a:gd name="connsiteX8-617" fmla="*/ 3482502 w 11984477"/>
              <a:gd name="connsiteY8-618" fmla="*/ 233570 h 671315"/>
              <a:gd name="connsiteX9-619" fmla="*/ 1595336 w 11984477"/>
              <a:gd name="connsiteY9-620" fmla="*/ 360030 h 671315"/>
              <a:gd name="connsiteX10-621" fmla="*/ 428017 w 11984477"/>
              <a:gd name="connsiteY10-622" fmla="*/ 340575 h 671315"/>
              <a:gd name="connsiteX11-623" fmla="*/ 0 w 11984477"/>
              <a:gd name="connsiteY11-624" fmla="*/ 155749 h 6713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1984477" h="671315">
                <a:moveTo>
                  <a:pt x="0" y="155749"/>
                </a:moveTo>
                <a:lnTo>
                  <a:pt x="0" y="671315"/>
                </a:lnTo>
                <a:lnTo>
                  <a:pt x="11984477" y="671315"/>
                </a:lnTo>
                <a:lnTo>
                  <a:pt x="11984477" y="262753"/>
                </a:lnTo>
                <a:cubicBezTo>
                  <a:pt x="11755066" y="472506"/>
                  <a:pt x="11430406" y="577483"/>
                  <a:pt x="10943820" y="263361"/>
                </a:cubicBezTo>
                <a:cubicBezTo>
                  <a:pt x="10550660" y="2944"/>
                  <a:pt x="10027326" y="-139999"/>
                  <a:pt x="9183316" y="256809"/>
                </a:cubicBezTo>
                <a:cubicBezTo>
                  <a:pt x="8628096" y="482166"/>
                  <a:pt x="8155427" y="542424"/>
                  <a:pt x="7431932" y="272481"/>
                </a:cubicBezTo>
                <a:cubicBezTo>
                  <a:pt x="6833073" y="50366"/>
                  <a:pt x="6250089" y="-206674"/>
                  <a:pt x="5308330" y="266536"/>
                </a:cubicBezTo>
                <a:cubicBezTo>
                  <a:pt x="4670087" y="539181"/>
                  <a:pt x="4209645" y="576875"/>
                  <a:pt x="3482502" y="233570"/>
                </a:cubicBezTo>
                <a:cubicBezTo>
                  <a:pt x="2882022" y="-48127"/>
                  <a:pt x="2348216" y="3552"/>
                  <a:pt x="1595336" y="360030"/>
                </a:cubicBezTo>
                <a:cubicBezTo>
                  <a:pt x="1234805" y="486895"/>
                  <a:pt x="893323" y="575660"/>
                  <a:pt x="428017" y="340575"/>
                </a:cubicBezTo>
                <a:cubicBezTo>
                  <a:pt x="285345" y="278966"/>
                  <a:pt x="199822" y="179258"/>
                  <a:pt x="0" y="155749"/>
                </a:cubicBezTo>
                <a:close/>
              </a:path>
            </a:pathLst>
          </a:custGeom>
          <a:solidFill>
            <a:srgbClr val="1A274E"/>
          </a:solidFill>
          <a:ln>
            <a:solidFill>
              <a:srgbClr val="1A27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7" name="任意多边形: 形状 2"/>
          <p:cNvSpPr/>
          <p:nvPr userDrawn="1"/>
        </p:nvSpPr>
        <p:spPr>
          <a:xfrm rot="10800000">
            <a:off x="109220" y="130175"/>
            <a:ext cx="11984355" cy="386080"/>
          </a:xfrm>
          <a:custGeom>
            <a:avLst/>
            <a:gdLst>
              <a:gd name="connsiteX0" fmla="*/ 0 w 11984477"/>
              <a:gd name="connsiteY0" fmla="*/ 0 h 515566"/>
              <a:gd name="connsiteX1" fmla="*/ 0 w 11984477"/>
              <a:gd name="connsiteY1" fmla="*/ 515566 h 515566"/>
              <a:gd name="connsiteX2" fmla="*/ 11984477 w 11984477"/>
              <a:gd name="connsiteY2" fmla="*/ 515566 h 515566"/>
              <a:gd name="connsiteX3" fmla="*/ 11984477 w 11984477"/>
              <a:gd name="connsiteY3" fmla="*/ 107004 h 515566"/>
              <a:gd name="connsiteX4" fmla="*/ 10953345 w 11984477"/>
              <a:gd name="connsiteY4" fmla="*/ 136187 h 515566"/>
              <a:gd name="connsiteX5" fmla="*/ 9202366 w 11984477"/>
              <a:gd name="connsiteY5" fmla="*/ 126460 h 515566"/>
              <a:gd name="connsiteX6" fmla="*/ 7431932 w 11984477"/>
              <a:gd name="connsiteY6" fmla="*/ 116732 h 515566"/>
              <a:gd name="connsiteX7" fmla="*/ 5321030 w 11984477"/>
              <a:gd name="connsiteY7" fmla="*/ 136187 h 515566"/>
              <a:gd name="connsiteX8" fmla="*/ 3482502 w 11984477"/>
              <a:gd name="connsiteY8" fmla="*/ 77821 h 515566"/>
              <a:gd name="connsiteX9" fmla="*/ 1595336 w 11984477"/>
              <a:gd name="connsiteY9" fmla="*/ 204281 h 515566"/>
              <a:gd name="connsiteX10" fmla="*/ 428017 w 11984477"/>
              <a:gd name="connsiteY10" fmla="*/ 184826 h 515566"/>
              <a:gd name="connsiteX11" fmla="*/ 0 w 11984477"/>
              <a:gd name="connsiteY11" fmla="*/ 0 h 515566"/>
              <a:gd name="connsiteX0-1" fmla="*/ 0 w 11984477"/>
              <a:gd name="connsiteY0-2" fmla="*/ 0 h 515566"/>
              <a:gd name="connsiteX1-3" fmla="*/ 0 w 11984477"/>
              <a:gd name="connsiteY1-4" fmla="*/ 515566 h 515566"/>
              <a:gd name="connsiteX2-5" fmla="*/ 11984477 w 11984477"/>
              <a:gd name="connsiteY2-6" fmla="*/ 515566 h 515566"/>
              <a:gd name="connsiteX3-7" fmla="*/ 11984477 w 11984477"/>
              <a:gd name="connsiteY3-8" fmla="*/ 107004 h 515566"/>
              <a:gd name="connsiteX4-9" fmla="*/ 10953345 w 11984477"/>
              <a:gd name="connsiteY4-10" fmla="*/ 136187 h 515566"/>
              <a:gd name="connsiteX5-11" fmla="*/ 9202366 w 11984477"/>
              <a:gd name="connsiteY5-12" fmla="*/ 126460 h 515566"/>
              <a:gd name="connsiteX6-13" fmla="*/ 7431932 w 11984477"/>
              <a:gd name="connsiteY6-14" fmla="*/ 116732 h 515566"/>
              <a:gd name="connsiteX7-15" fmla="*/ 5321030 w 11984477"/>
              <a:gd name="connsiteY7-16" fmla="*/ 136187 h 515566"/>
              <a:gd name="connsiteX8-17" fmla="*/ 3482502 w 11984477"/>
              <a:gd name="connsiteY8-18" fmla="*/ 77821 h 515566"/>
              <a:gd name="connsiteX9-19" fmla="*/ 1595336 w 11984477"/>
              <a:gd name="connsiteY9-20" fmla="*/ 204281 h 515566"/>
              <a:gd name="connsiteX10-21" fmla="*/ 428017 w 11984477"/>
              <a:gd name="connsiteY10-22" fmla="*/ 184826 h 515566"/>
              <a:gd name="connsiteX11-23" fmla="*/ 0 w 11984477"/>
              <a:gd name="connsiteY11-24" fmla="*/ 0 h 515566"/>
              <a:gd name="connsiteX0-25" fmla="*/ 0 w 11984477"/>
              <a:gd name="connsiteY0-26" fmla="*/ 0 h 515566"/>
              <a:gd name="connsiteX1-27" fmla="*/ 0 w 11984477"/>
              <a:gd name="connsiteY1-28" fmla="*/ 515566 h 515566"/>
              <a:gd name="connsiteX2-29" fmla="*/ 11984477 w 11984477"/>
              <a:gd name="connsiteY2-30" fmla="*/ 515566 h 515566"/>
              <a:gd name="connsiteX3-31" fmla="*/ 11984477 w 11984477"/>
              <a:gd name="connsiteY3-32" fmla="*/ 107004 h 515566"/>
              <a:gd name="connsiteX4-33" fmla="*/ 10953345 w 11984477"/>
              <a:gd name="connsiteY4-34" fmla="*/ 136187 h 515566"/>
              <a:gd name="connsiteX5-35" fmla="*/ 9202366 w 11984477"/>
              <a:gd name="connsiteY5-36" fmla="*/ 126460 h 515566"/>
              <a:gd name="connsiteX6-37" fmla="*/ 7431932 w 11984477"/>
              <a:gd name="connsiteY6-38" fmla="*/ 116732 h 515566"/>
              <a:gd name="connsiteX7-39" fmla="*/ 5321030 w 11984477"/>
              <a:gd name="connsiteY7-40" fmla="*/ 136187 h 515566"/>
              <a:gd name="connsiteX8-41" fmla="*/ 3482502 w 11984477"/>
              <a:gd name="connsiteY8-42" fmla="*/ 77821 h 515566"/>
              <a:gd name="connsiteX9-43" fmla="*/ 1595336 w 11984477"/>
              <a:gd name="connsiteY9-44" fmla="*/ 204281 h 515566"/>
              <a:gd name="connsiteX10-45" fmla="*/ 428017 w 11984477"/>
              <a:gd name="connsiteY10-46" fmla="*/ 184826 h 515566"/>
              <a:gd name="connsiteX11-47" fmla="*/ 0 w 11984477"/>
              <a:gd name="connsiteY11-48" fmla="*/ 0 h 515566"/>
              <a:gd name="connsiteX0-49" fmla="*/ 0 w 11984477"/>
              <a:gd name="connsiteY0-50" fmla="*/ 0 h 515566"/>
              <a:gd name="connsiteX1-51" fmla="*/ 0 w 11984477"/>
              <a:gd name="connsiteY1-52" fmla="*/ 515566 h 515566"/>
              <a:gd name="connsiteX2-53" fmla="*/ 11984477 w 11984477"/>
              <a:gd name="connsiteY2-54" fmla="*/ 515566 h 515566"/>
              <a:gd name="connsiteX3-55" fmla="*/ 11984477 w 11984477"/>
              <a:gd name="connsiteY3-56" fmla="*/ 107004 h 515566"/>
              <a:gd name="connsiteX4-57" fmla="*/ 10953345 w 11984477"/>
              <a:gd name="connsiteY4-58" fmla="*/ 136187 h 515566"/>
              <a:gd name="connsiteX5-59" fmla="*/ 9202366 w 11984477"/>
              <a:gd name="connsiteY5-60" fmla="*/ 126460 h 515566"/>
              <a:gd name="connsiteX6-61" fmla="*/ 7431932 w 11984477"/>
              <a:gd name="connsiteY6-62" fmla="*/ 116732 h 515566"/>
              <a:gd name="connsiteX7-63" fmla="*/ 5321030 w 11984477"/>
              <a:gd name="connsiteY7-64" fmla="*/ 136187 h 515566"/>
              <a:gd name="connsiteX8-65" fmla="*/ 3482502 w 11984477"/>
              <a:gd name="connsiteY8-66" fmla="*/ 77821 h 515566"/>
              <a:gd name="connsiteX9-67" fmla="*/ 1595336 w 11984477"/>
              <a:gd name="connsiteY9-68" fmla="*/ 204281 h 515566"/>
              <a:gd name="connsiteX10-69" fmla="*/ 428017 w 11984477"/>
              <a:gd name="connsiteY10-70" fmla="*/ 184826 h 515566"/>
              <a:gd name="connsiteX11-71" fmla="*/ 0 w 11984477"/>
              <a:gd name="connsiteY11-72" fmla="*/ 0 h 515566"/>
              <a:gd name="connsiteX0-73" fmla="*/ 0 w 11984477"/>
              <a:gd name="connsiteY0-74" fmla="*/ 0 h 515566"/>
              <a:gd name="connsiteX1-75" fmla="*/ 0 w 11984477"/>
              <a:gd name="connsiteY1-76" fmla="*/ 515566 h 515566"/>
              <a:gd name="connsiteX2-77" fmla="*/ 11984477 w 11984477"/>
              <a:gd name="connsiteY2-78" fmla="*/ 515566 h 515566"/>
              <a:gd name="connsiteX3-79" fmla="*/ 11984477 w 11984477"/>
              <a:gd name="connsiteY3-80" fmla="*/ 107004 h 515566"/>
              <a:gd name="connsiteX4-81" fmla="*/ 10953345 w 11984477"/>
              <a:gd name="connsiteY4-82" fmla="*/ 136187 h 515566"/>
              <a:gd name="connsiteX5-83" fmla="*/ 9202366 w 11984477"/>
              <a:gd name="connsiteY5-84" fmla="*/ 126460 h 515566"/>
              <a:gd name="connsiteX6-85" fmla="*/ 7431932 w 11984477"/>
              <a:gd name="connsiteY6-86" fmla="*/ 116732 h 515566"/>
              <a:gd name="connsiteX7-87" fmla="*/ 5321030 w 11984477"/>
              <a:gd name="connsiteY7-88" fmla="*/ 136187 h 515566"/>
              <a:gd name="connsiteX8-89" fmla="*/ 3482502 w 11984477"/>
              <a:gd name="connsiteY8-90" fmla="*/ 77821 h 515566"/>
              <a:gd name="connsiteX9-91" fmla="*/ 1595336 w 11984477"/>
              <a:gd name="connsiteY9-92" fmla="*/ 204281 h 515566"/>
              <a:gd name="connsiteX10-93" fmla="*/ 428017 w 11984477"/>
              <a:gd name="connsiteY10-94" fmla="*/ 184826 h 515566"/>
              <a:gd name="connsiteX11-95" fmla="*/ 0 w 11984477"/>
              <a:gd name="connsiteY11-96" fmla="*/ 0 h 515566"/>
              <a:gd name="connsiteX0-97" fmla="*/ 0 w 11984477"/>
              <a:gd name="connsiteY0-98" fmla="*/ 0 h 515566"/>
              <a:gd name="connsiteX1-99" fmla="*/ 0 w 11984477"/>
              <a:gd name="connsiteY1-100" fmla="*/ 515566 h 515566"/>
              <a:gd name="connsiteX2-101" fmla="*/ 11984477 w 11984477"/>
              <a:gd name="connsiteY2-102" fmla="*/ 515566 h 515566"/>
              <a:gd name="connsiteX3-103" fmla="*/ 11984477 w 11984477"/>
              <a:gd name="connsiteY3-104" fmla="*/ 107004 h 515566"/>
              <a:gd name="connsiteX4-105" fmla="*/ 10953345 w 11984477"/>
              <a:gd name="connsiteY4-106" fmla="*/ 136187 h 515566"/>
              <a:gd name="connsiteX5-107" fmla="*/ 9202366 w 11984477"/>
              <a:gd name="connsiteY5-108" fmla="*/ 126460 h 515566"/>
              <a:gd name="connsiteX6-109" fmla="*/ 7431932 w 11984477"/>
              <a:gd name="connsiteY6-110" fmla="*/ 116732 h 515566"/>
              <a:gd name="connsiteX7-111" fmla="*/ 5321030 w 11984477"/>
              <a:gd name="connsiteY7-112" fmla="*/ 136187 h 515566"/>
              <a:gd name="connsiteX8-113" fmla="*/ 3482502 w 11984477"/>
              <a:gd name="connsiteY8-114" fmla="*/ 77821 h 515566"/>
              <a:gd name="connsiteX9-115" fmla="*/ 1595336 w 11984477"/>
              <a:gd name="connsiteY9-116" fmla="*/ 204281 h 515566"/>
              <a:gd name="connsiteX10-117" fmla="*/ 428017 w 11984477"/>
              <a:gd name="connsiteY10-118" fmla="*/ 184826 h 515566"/>
              <a:gd name="connsiteX11-119" fmla="*/ 0 w 11984477"/>
              <a:gd name="connsiteY11-120" fmla="*/ 0 h 515566"/>
              <a:gd name="connsiteX0-121" fmla="*/ 0 w 11984477"/>
              <a:gd name="connsiteY0-122" fmla="*/ 102916 h 618482"/>
              <a:gd name="connsiteX1-123" fmla="*/ 0 w 11984477"/>
              <a:gd name="connsiteY1-124" fmla="*/ 618482 h 618482"/>
              <a:gd name="connsiteX2-125" fmla="*/ 11984477 w 11984477"/>
              <a:gd name="connsiteY2-126" fmla="*/ 618482 h 618482"/>
              <a:gd name="connsiteX3-127" fmla="*/ 11984477 w 11984477"/>
              <a:gd name="connsiteY3-128" fmla="*/ 209920 h 618482"/>
              <a:gd name="connsiteX4-129" fmla="*/ 10953345 w 11984477"/>
              <a:gd name="connsiteY4-130" fmla="*/ 239103 h 618482"/>
              <a:gd name="connsiteX5-131" fmla="*/ 9202366 w 11984477"/>
              <a:gd name="connsiteY5-132" fmla="*/ 229376 h 618482"/>
              <a:gd name="connsiteX6-133" fmla="*/ 7431932 w 11984477"/>
              <a:gd name="connsiteY6-134" fmla="*/ 219648 h 618482"/>
              <a:gd name="connsiteX7-135" fmla="*/ 5321030 w 11984477"/>
              <a:gd name="connsiteY7-136" fmla="*/ 239103 h 618482"/>
              <a:gd name="connsiteX8-137" fmla="*/ 3482502 w 11984477"/>
              <a:gd name="connsiteY8-138" fmla="*/ 180737 h 618482"/>
              <a:gd name="connsiteX9-139" fmla="*/ 1595336 w 11984477"/>
              <a:gd name="connsiteY9-140" fmla="*/ 307197 h 618482"/>
              <a:gd name="connsiteX10-141" fmla="*/ 428017 w 11984477"/>
              <a:gd name="connsiteY10-142" fmla="*/ 287742 h 618482"/>
              <a:gd name="connsiteX11-143" fmla="*/ 0 w 11984477"/>
              <a:gd name="connsiteY11-144" fmla="*/ 102916 h 618482"/>
              <a:gd name="connsiteX0-145" fmla="*/ 0 w 11984477"/>
              <a:gd name="connsiteY0-146" fmla="*/ 102916 h 618482"/>
              <a:gd name="connsiteX1-147" fmla="*/ 0 w 11984477"/>
              <a:gd name="connsiteY1-148" fmla="*/ 618482 h 618482"/>
              <a:gd name="connsiteX2-149" fmla="*/ 11984477 w 11984477"/>
              <a:gd name="connsiteY2-150" fmla="*/ 618482 h 618482"/>
              <a:gd name="connsiteX3-151" fmla="*/ 11984477 w 11984477"/>
              <a:gd name="connsiteY3-152" fmla="*/ 209920 h 618482"/>
              <a:gd name="connsiteX4-153" fmla="*/ 10953345 w 11984477"/>
              <a:gd name="connsiteY4-154" fmla="*/ 239103 h 618482"/>
              <a:gd name="connsiteX5-155" fmla="*/ 9202366 w 11984477"/>
              <a:gd name="connsiteY5-156" fmla="*/ 229376 h 618482"/>
              <a:gd name="connsiteX6-157" fmla="*/ 7431932 w 11984477"/>
              <a:gd name="connsiteY6-158" fmla="*/ 219648 h 618482"/>
              <a:gd name="connsiteX7-159" fmla="*/ 5321030 w 11984477"/>
              <a:gd name="connsiteY7-160" fmla="*/ 239103 h 618482"/>
              <a:gd name="connsiteX8-161" fmla="*/ 3482502 w 11984477"/>
              <a:gd name="connsiteY8-162" fmla="*/ 180737 h 618482"/>
              <a:gd name="connsiteX9-163" fmla="*/ 1595336 w 11984477"/>
              <a:gd name="connsiteY9-164" fmla="*/ 307197 h 618482"/>
              <a:gd name="connsiteX10-165" fmla="*/ 428017 w 11984477"/>
              <a:gd name="connsiteY10-166" fmla="*/ 287742 h 618482"/>
              <a:gd name="connsiteX11-167" fmla="*/ 0 w 11984477"/>
              <a:gd name="connsiteY11-168" fmla="*/ 102916 h 618482"/>
              <a:gd name="connsiteX0-169" fmla="*/ 0 w 11984477"/>
              <a:gd name="connsiteY0-170" fmla="*/ 102916 h 618482"/>
              <a:gd name="connsiteX1-171" fmla="*/ 0 w 11984477"/>
              <a:gd name="connsiteY1-172" fmla="*/ 618482 h 618482"/>
              <a:gd name="connsiteX2-173" fmla="*/ 11984477 w 11984477"/>
              <a:gd name="connsiteY2-174" fmla="*/ 618482 h 618482"/>
              <a:gd name="connsiteX3-175" fmla="*/ 11984477 w 11984477"/>
              <a:gd name="connsiteY3-176" fmla="*/ 209920 h 618482"/>
              <a:gd name="connsiteX4-177" fmla="*/ 10953345 w 11984477"/>
              <a:gd name="connsiteY4-178" fmla="*/ 239103 h 618482"/>
              <a:gd name="connsiteX5-179" fmla="*/ 9202366 w 11984477"/>
              <a:gd name="connsiteY5-180" fmla="*/ 229376 h 618482"/>
              <a:gd name="connsiteX6-181" fmla="*/ 7431932 w 11984477"/>
              <a:gd name="connsiteY6-182" fmla="*/ 219648 h 618482"/>
              <a:gd name="connsiteX7-183" fmla="*/ 5321030 w 11984477"/>
              <a:gd name="connsiteY7-184" fmla="*/ 239103 h 618482"/>
              <a:gd name="connsiteX8-185" fmla="*/ 3482502 w 11984477"/>
              <a:gd name="connsiteY8-186" fmla="*/ 180737 h 618482"/>
              <a:gd name="connsiteX9-187" fmla="*/ 1595336 w 11984477"/>
              <a:gd name="connsiteY9-188" fmla="*/ 307197 h 618482"/>
              <a:gd name="connsiteX10-189" fmla="*/ 428017 w 11984477"/>
              <a:gd name="connsiteY10-190" fmla="*/ 287742 h 618482"/>
              <a:gd name="connsiteX11-191" fmla="*/ 0 w 11984477"/>
              <a:gd name="connsiteY11-192" fmla="*/ 102916 h 618482"/>
              <a:gd name="connsiteX0-193" fmla="*/ 0 w 11984477"/>
              <a:gd name="connsiteY0-194" fmla="*/ 102916 h 618482"/>
              <a:gd name="connsiteX1-195" fmla="*/ 0 w 11984477"/>
              <a:gd name="connsiteY1-196" fmla="*/ 618482 h 618482"/>
              <a:gd name="connsiteX2-197" fmla="*/ 11984477 w 11984477"/>
              <a:gd name="connsiteY2-198" fmla="*/ 618482 h 618482"/>
              <a:gd name="connsiteX3-199" fmla="*/ 11984477 w 11984477"/>
              <a:gd name="connsiteY3-200" fmla="*/ 209920 h 618482"/>
              <a:gd name="connsiteX4-201" fmla="*/ 10953345 w 11984477"/>
              <a:gd name="connsiteY4-202" fmla="*/ 239103 h 618482"/>
              <a:gd name="connsiteX5-203" fmla="*/ 9202366 w 11984477"/>
              <a:gd name="connsiteY5-204" fmla="*/ 229376 h 618482"/>
              <a:gd name="connsiteX6-205" fmla="*/ 7431932 w 11984477"/>
              <a:gd name="connsiteY6-206" fmla="*/ 219648 h 618482"/>
              <a:gd name="connsiteX7-207" fmla="*/ 5321030 w 11984477"/>
              <a:gd name="connsiteY7-208" fmla="*/ 239103 h 618482"/>
              <a:gd name="connsiteX8-209" fmla="*/ 3482502 w 11984477"/>
              <a:gd name="connsiteY8-210" fmla="*/ 180737 h 618482"/>
              <a:gd name="connsiteX9-211" fmla="*/ 1595336 w 11984477"/>
              <a:gd name="connsiteY9-212" fmla="*/ 307197 h 618482"/>
              <a:gd name="connsiteX10-213" fmla="*/ 428017 w 11984477"/>
              <a:gd name="connsiteY10-214" fmla="*/ 287742 h 618482"/>
              <a:gd name="connsiteX11-215" fmla="*/ 0 w 11984477"/>
              <a:gd name="connsiteY11-216" fmla="*/ 102916 h 618482"/>
              <a:gd name="connsiteX0-217" fmla="*/ 0 w 11984477"/>
              <a:gd name="connsiteY0-218" fmla="*/ 140072 h 655638"/>
              <a:gd name="connsiteX1-219" fmla="*/ 0 w 11984477"/>
              <a:gd name="connsiteY1-220" fmla="*/ 655638 h 655638"/>
              <a:gd name="connsiteX2-221" fmla="*/ 11984477 w 11984477"/>
              <a:gd name="connsiteY2-222" fmla="*/ 655638 h 655638"/>
              <a:gd name="connsiteX3-223" fmla="*/ 11984477 w 11984477"/>
              <a:gd name="connsiteY3-224" fmla="*/ 247076 h 655638"/>
              <a:gd name="connsiteX4-225" fmla="*/ 10953345 w 11984477"/>
              <a:gd name="connsiteY4-226" fmla="*/ 276259 h 655638"/>
              <a:gd name="connsiteX5-227" fmla="*/ 9202366 w 11984477"/>
              <a:gd name="connsiteY5-228" fmla="*/ 266532 h 655638"/>
              <a:gd name="connsiteX6-229" fmla="*/ 7431932 w 11984477"/>
              <a:gd name="connsiteY6-230" fmla="*/ 256804 h 655638"/>
              <a:gd name="connsiteX7-231" fmla="*/ 5321030 w 11984477"/>
              <a:gd name="connsiteY7-232" fmla="*/ 276259 h 655638"/>
              <a:gd name="connsiteX8-233" fmla="*/ 3482502 w 11984477"/>
              <a:gd name="connsiteY8-234" fmla="*/ 217893 h 655638"/>
              <a:gd name="connsiteX9-235" fmla="*/ 1595336 w 11984477"/>
              <a:gd name="connsiteY9-236" fmla="*/ 344353 h 655638"/>
              <a:gd name="connsiteX10-237" fmla="*/ 428017 w 11984477"/>
              <a:gd name="connsiteY10-238" fmla="*/ 324898 h 655638"/>
              <a:gd name="connsiteX11-239" fmla="*/ 0 w 11984477"/>
              <a:gd name="connsiteY11-240" fmla="*/ 140072 h 655638"/>
              <a:gd name="connsiteX0-241" fmla="*/ 0 w 11984477"/>
              <a:gd name="connsiteY0-242" fmla="*/ 140072 h 655638"/>
              <a:gd name="connsiteX1-243" fmla="*/ 0 w 11984477"/>
              <a:gd name="connsiteY1-244" fmla="*/ 655638 h 655638"/>
              <a:gd name="connsiteX2-245" fmla="*/ 11984477 w 11984477"/>
              <a:gd name="connsiteY2-246" fmla="*/ 655638 h 655638"/>
              <a:gd name="connsiteX3-247" fmla="*/ 11984477 w 11984477"/>
              <a:gd name="connsiteY3-248" fmla="*/ 247076 h 655638"/>
              <a:gd name="connsiteX4-249" fmla="*/ 10953345 w 11984477"/>
              <a:gd name="connsiteY4-250" fmla="*/ 276259 h 655638"/>
              <a:gd name="connsiteX5-251" fmla="*/ 9202366 w 11984477"/>
              <a:gd name="connsiteY5-252" fmla="*/ 266532 h 655638"/>
              <a:gd name="connsiteX6-253" fmla="*/ 7431932 w 11984477"/>
              <a:gd name="connsiteY6-254" fmla="*/ 256804 h 655638"/>
              <a:gd name="connsiteX7-255" fmla="*/ 5321030 w 11984477"/>
              <a:gd name="connsiteY7-256" fmla="*/ 276259 h 655638"/>
              <a:gd name="connsiteX8-257" fmla="*/ 3482502 w 11984477"/>
              <a:gd name="connsiteY8-258" fmla="*/ 217893 h 655638"/>
              <a:gd name="connsiteX9-259" fmla="*/ 1595336 w 11984477"/>
              <a:gd name="connsiteY9-260" fmla="*/ 344353 h 655638"/>
              <a:gd name="connsiteX10-261" fmla="*/ 428017 w 11984477"/>
              <a:gd name="connsiteY10-262" fmla="*/ 324898 h 655638"/>
              <a:gd name="connsiteX11-263" fmla="*/ 0 w 11984477"/>
              <a:gd name="connsiteY11-264" fmla="*/ 140072 h 655638"/>
              <a:gd name="connsiteX0-265" fmla="*/ 0 w 11984477"/>
              <a:gd name="connsiteY0-266" fmla="*/ 140072 h 655638"/>
              <a:gd name="connsiteX1-267" fmla="*/ 0 w 11984477"/>
              <a:gd name="connsiteY1-268" fmla="*/ 655638 h 655638"/>
              <a:gd name="connsiteX2-269" fmla="*/ 11984477 w 11984477"/>
              <a:gd name="connsiteY2-270" fmla="*/ 655638 h 655638"/>
              <a:gd name="connsiteX3-271" fmla="*/ 11984477 w 11984477"/>
              <a:gd name="connsiteY3-272" fmla="*/ 247076 h 655638"/>
              <a:gd name="connsiteX4-273" fmla="*/ 10953345 w 11984477"/>
              <a:gd name="connsiteY4-274" fmla="*/ 276259 h 655638"/>
              <a:gd name="connsiteX5-275" fmla="*/ 9202366 w 11984477"/>
              <a:gd name="connsiteY5-276" fmla="*/ 266532 h 655638"/>
              <a:gd name="connsiteX6-277" fmla="*/ 7431932 w 11984477"/>
              <a:gd name="connsiteY6-278" fmla="*/ 256804 h 655638"/>
              <a:gd name="connsiteX7-279" fmla="*/ 5321030 w 11984477"/>
              <a:gd name="connsiteY7-280" fmla="*/ 276259 h 655638"/>
              <a:gd name="connsiteX8-281" fmla="*/ 3482502 w 11984477"/>
              <a:gd name="connsiteY8-282" fmla="*/ 217893 h 655638"/>
              <a:gd name="connsiteX9-283" fmla="*/ 1595336 w 11984477"/>
              <a:gd name="connsiteY9-284" fmla="*/ 344353 h 655638"/>
              <a:gd name="connsiteX10-285" fmla="*/ 428017 w 11984477"/>
              <a:gd name="connsiteY10-286" fmla="*/ 324898 h 655638"/>
              <a:gd name="connsiteX11-287" fmla="*/ 0 w 11984477"/>
              <a:gd name="connsiteY11-288" fmla="*/ 140072 h 655638"/>
              <a:gd name="connsiteX0-289" fmla="*/ 0 w 11984477"/>
              <a:gd name="connsiteY0-290" fmla="*/ 140072 h 655638"/>
              <a:gd name="connsiteX1-291" fmla="*/ 0 w 11984477"/>
              <a:gd name="connsiteY1-292" fmla="*/ 655638 h 655638"/>
              <a:gd name="connsiteX2-293" fmla="*/ 11984477 w 11984477"/>
              <a:gd name="connsiteY2-294" fmla="*/ 655638 h 655638"/>
              <a:gd name="connsiteX3-295" fmla="*/ 11984477 w 11984477"/>
              <a:gd name="connsiteY3-296" fmla="*/ 247076 h 655638"/>
              <a:gd name="connsiteX4-297" fmla="*/ 10953345 w 11984477"/>
              <a:gd name="connsiteY4-298" fmla="*/ 276259 h 655638"/>
              <a:gd name="connsiteX5-299" fmla="*/ 9202366 w 11984477"/>
              <a:gd name="connsiteY5-300" fmla="*/ 266532 h 655638"/>
              <a:gd name="connsiteX6-301" fmla="*/ 7431932 w 11984477"/>
              <a:gd name="connsiteY6-302" fmla="*/ 256804 h 655638"/>
              <a:gd name="connsiteX7-303" fmla="*/ 5321030 w 11984477"/>
              <a:gd name="connsiteY7-304" fmla="*/ 276259 h 655638"/>
              <a:gd name="connsiteX8-305" fmla="*/ 3482502 w 11984477"/>
              <a:gd name="connsiteY8-306" fmla="*/ 217893 h 655638"/>
              <a:gd name="connsiteX9-307" fmla="*/ 1595336 w 11984477"/>
              <a:gd name="connsiteY9-308" fmla="*/ 344353 h 655638"/>
              <a:gd name="connsiteX10-309" fmla="*/ 428017 w 11984477"/>
              <a:gd name="connsiteY10-310" fmla="*/ 324898 h 655638"/>
              <a:gd name="connsiteX11-311" fmla="*/ 0 w 11984477"/>
              <a:gd name="connsiteY11-312" fmla="*/ 140072 h 655638"/>
              <a:gd name="connsiteX0-313" fmla="*/ 0 w 11984477"/>
              <a:gd name="connsiteY0-314" fmla="*/ 140072 h 655638"/>
              <a:gd name="connsiteX1-315" fmla="*/ 0 w 11984477"/>
              <a:gd name="connsiteY1-316" fmla="*/ 655638 h 655638"/>
              <a:gd name="connsiteX2-317" fmla="*/ 11984477 w 11984477"/>
              <a:gd name="connsiteY2-318" fmla="*/ 655638 h 655638"/>
              <a:gd name="connsiteX3-319" fmla="*/ 11984477 w 11984477"/>
              <a:gd name="connsiteY3-320" fmla="*/ 247076 h 655638"/>
              <a:gd name="connsiteX4-321" fmla="*/ 10953345 w 11984477"/>
              <a:gd name="connsiteY4-322" fmla="*/ 276259 h 655638"/>
              <a:gd name="connsiteX5-323" fmla="*/ 9202366 w 11984477"/>
              <a:gd name="connsiteY5-324" fmla="*/ 266532 h 655638"/>
              <a:gd name="connsiteX6-325" fmla="*/ 7431932 w 11984477"/>
              <a:gd name="connsiteY6-326" fmla="*/ 256804 h 655638"/>
              <a:gd name="connsiteX7-327" fmla="*/ 5321030 w 11984477"/>
              <a:gd name="connsiteY7-328" fmla="*/ 276259 h 655638"/>
              <a:gd name="connsiteX8-329" fmla="*/ 3482502 w 11984477"/>
              <a:gd name="connsiteY8-330" fmla="*/ 217893 h 655638"/>
              <a:gd name="connsiteX9-331" fmla="*/ 1595336 w 11984477"/>
              <a:gd name="connsiteY9-332" fmla="*/ 344353 h 655638"/>
              <a:gd name="connsiteX10-333" fmla="*/ 428017 w 11984477"/>
              <a:gd name="connsiteY10-334" fmla="*/ 324898 h 655638"/>
              <a:gd name="connsiteX11-335" fmla="*/ 0 w 11984477"/>
              <a:gd name="connsiteY11-336" fmla="*/ 140072 h 655638"/>
              <a:gd name="connsiteX0-337" fmla="*/ 0 w 11984477"/>
              <a:gd name="connsiteY0-338" fmla="*/ 140072 h 655638"/>
              <a:gd name="connsiteX1-339" fmla="*/ 0 w 11984477"/>
              <a:gd name="connsiteY1-340" fmla="*/ 655638 h 655638"/>
              <a:gd name="connsiteX2-341" fmla="*/ 11984477 w 11984477"/>
              <a:gd name="connsiteY2-342" fmla="*/ 655638 h 655638"/>
              <a:gd name="connsiteX3-343" fmla="*/ 11984477 w 11984477"/>
              <a:gd name="connsiteY3-344" fmla="*/ 247076 h 655638"/>
              <a:gd name="connsiteX4-345" fmla="*/ 10953345 w 11984477"/>
              <a:gd name="connsiteY4-346" fmla="*/ 276259 h 655638"/>
              <a:gd name="connsiteX5-347" fmla="*/ 9202366 w 11984477"/>
              <a:gd name="connsiteY5-348" fmla="*/ 266532 h 655638"/>
              <a:gd name="connsiteX6-349" fmla="*/ 7431932 w 11984477"/>
              <a:gd name="connsiteY6-350" fmla="*/ 256804 h 655638"/>
              <a:gd name="connsiteX7-351" fmla="*/ 5321030 w 11984477"/>
              <a:gd name="connsiteY7-352" fmla="*/ 276259 h 655638"/>
              <a:gd name="connsiteX8-353" fmla="*/ 3482502 w 11984477"/>
              <a:gd name="connsiteY8-354" fmla="*/ 217893 h 655638"/>
              <a:gd name="connsiteX9-355" fmla="*/ 1595336 w 11984477"/>
              <a:gd name="connsiteY9-356" fmla="*/ 344353 h 655638"/>
              <a:gd name="connsiteX10-357" fmla="*/ 428017 w 11984477"/>
              <a:gd name="connsiteY10-358" fmla="*/ 324898 h 655638"/>
              <a:gd name="connsiteX11-359" fmla="*/ 0 w 11984477"/>
              <a:gd name="connsiteY11-360" fmla="*/ 140072 h 655638"/>
              <a:gd name="connsiteX0-361" fmla="*/ 0 w 11984477"/>
              <a:gd name="connsiteY0-362" fmla="*/ 140072 h 655638"/>
              <a:gd name="connsiteX1-363" fmla="*/ 0 w 11984477"/>
              <a:gd name="connsiteY1-364" fmla="*/ 655638 h 655638"/>
              <a:gd name="connsiteX2-365" fmla="*/ 11984477 w 11984477"/>
              <a:gd name="connsiteY2-366" fmla="*/ 655638 h 655638"/>
              <a:gd name="connsiteX3-367" fmla="*/ 11984477 w 11984477"/>
              <a:gd name="connsiteY3-368" fmla="*/ 247076 h 655638"/>
              <a:gd name="connsiteX4-369" fmla="*/ 10953345 w 11984477"/>
              <a:gd name="connsiteY4-370" fmla="*/ 276259 h 655638"/>
              <a:gd name="connsiteX5-371" fmla="*/ 9202366 w 11984477"/>
              <a:gd name="connsiteY5-372" fmla="*/ 266532 h 655638"/>
              <a:gd name="connsiteX6-373" fmla="*/ 7431932 w 11984477"/>
              <a:gd name="connsiteY6-374" fmla="*/ 256804 h 655638"/>
              <a:gd name="connsiteX7-375" fmla="*/ 5321030 w 11984477"/>
              <a:gd name="connsiteY7-376" fmla="*/ 276259 h 655638"/>
              <a:gd name="connsiteX8-377" fmla="*/ 3482502 w 11984477"/>
              <a:gd name="connsiteY8-378" fmla="*/ 217893 h 655638"/>
              <a:gd name="connsiteX9-379" fmla="*/ 1595336 w 11984477"/>
              <a:gd name="connsiteY9-380" fmla="*/ 344353 h 655638"/>
              <a:gd name="connsiteX10-381" fmla="*/ 428017 w 11984477"/>
              <a:gd name="connsiteY10-382" fmla="*/ 324898 h 655638"/>
              <a:gd name="connsiteX11-383" fmla="*/ 0 w 11984477"/>
              <a:gd name="connsiteY11-384" fmla="*/ 140072 h 655638"/>
              <a:gd name="connsiteX0-385" fmla="*/ 0 w 11984477"/>
              <a:gd name="connsiteY0-386" fmla="*/ 147628 h 663194"/>
              <a:gd name="connsiteX1-387" fmla="*/ 0 w 11984477"/>
              <a:gd name="connsiteY1-388" fmla="*/ 663194 h 663194"/>
              <a:gd name="connsiteX2-389" fmla="*/ 11984477 w 11984477"/>
              <a:gd name="connsiteY2-390" fmla="*/ 663194 h 663194"/>
              <a:gd name="connsiteX3-391" fmla="*/ 11984477 w 11984477"/>
              <a:gd name="connsiteY3-392" fmla="*/ 254632 h 663194"/>
              <a:gd name="connsiteX4-393" fmla="*/ 10943820 w 11984477"/>
              <a:gd name="connsiteY4-394" fmla="*/ 255240 h 663194"/>
              <a:gd name="connsiteX5-395" fmla="*/ 9202366 w 11984477"/>
              <a:gd name="connsiteY5-396" fmla="*/ 274088 h 663194"/>
              <a:gd name="connsiteX6-397" fmla="*/ 7431932 w 11984477"/>
              <a:gd name="connsiteY6-398" fmla="*/ 264360 h 663194"/>
              <a:gd name="connsiteX7-399" fmla="*/ 5321030 w 11984477"/>
              <a:gd name="connsiteY7-400" fmla="*/ 283815 h 663194"/>
              <a:gd name="connsiteX8-401" fmla="*/ 3482502 w 11984477"/>
              <a:gd name="connsiteY8-402" fmla="*/ 225449 h 663194"/>
              <a:gd name="connsiteX9-403" fmla="*/ 1595336 w 11984477"/>
              <a:gd name="connsiteY9-404" fmla="*/ 351909 h 663194"/>
              <a:gd name="connsiteX10-405" fmla="*/ 428017 w 11984477"/>
              <a:gd name="connsiteY10-406" fmla="*/ 332454 h 663194"/>
              <a:gd name="connsiteX11-407" fmla="*/ 0 w 11984477"/>
              <a:gd name="connsiteY11-408" fmla="*/ 147628 h 663194"/>
              <a:gd name="connsiteX0-409" fmla="*/ 0 w 11984477"/>
              <a:gd name="connsiteY0-410" fmla="*/ 147628 h 663194"/>
              <a:gd name="connsiteX1-411" fmla="*/ 0 w 11984477"/>
              <a:gd name="connsiteY1-412" fmla="*/ 663194 h 663194"/>
              <a:gd name="connsiteX2-413" fmla="*/ 11984477 w 11984477"/>
              <a:gd name="connsiteY2-414" fmla="*/ 663194 h 663194"/>
              <a:gd name="connsiteX3-415" fmla="*/ 11984477 w 11984477"/>
              <a:gd name="connsiteY3-416" fmla="*/ 254632 h 663194"/>
              <a:gd name="connsiteX4-417" fmla="*/ 10943820 w 11984477"/>
              <a:gd name="connsiteY4-418" fmla="*/ 255240 h 663194"/>
              <a:gd name="connsiteX5-419" fmla="*/ 9202366 w 11984477"/>
              <a:gd name="connsiteY5-420" fmla="*/ 274088 h 663194"/>
              <a:gd name="connsiteX6-421" fmla="*/ 7431932 w 11984477"/>
              <a:gd name="connsiteY6-422" fmla="*/ 264360 h 663194"/>
              <a:gd name="connsiteX7-423" fmla="*/ 5321030 w 11984477"/>
              <a:gd name="connsiteY7-424" fmla="*/ 283815 h 663194"/>
              <a:gd name="connsiteX8-425" fmla="*/ 3482502 w 11984477"/>
              <a:gd name="connsiteY8-426" fmla="*/ 225449 h 663194"/>
              <a:gd name="connsiteX9-427" fmla="*/ 1595336 w 11984477"/>
              <a:gd name="connsiteY9-428" fmla="*/ 351909 h 663194"/>
              <a:gd name="connsiteX10-429" fmla="*/ 428017 w 11984477"/>
              <a:gd name="connsiteY10-430" fmla="*/ 332454 h 663194"/>
              <a:gd name="connsiteX11-431" fmla="*/ 0 w 11984477"/>
              <a:gd name="connsiteY11-432" fmla="*/ 147628 h 663194"/>
              <a:gd name="connsiteX0-433" fmla="*/ 0 w 11984477"/>
              <a:gd name="connsiteY0-434" fmla="*/ 140073 h 655639"/>
              <a:gd name="connsiteX1-435" fmla="*/ 0 w 11984477"/>
              <a:gd name="connsiteY1-436" fmla="*/ 655639 h 655639"/>
              <a:gd name="connsiteX2-437" fmla="*/ 11984477 w 11984477"/>
              <a:gd name="connsiteY2-438" fmla="*/ 655639 h 655639"/>
              <a:gd name="connsiteX3-439" fmla="*/ 11984477 w 11984477"/>
              <a:gd name="connsiteY3-440" fmla="*/ 247077 h 655639"/>
              <a:gd name="connsiteX4-441" fmla="*/ 10943820 w 11984477"/>
              <a:gd name="connsiteY4-442" fmla="*/ 247685 h 655639"/>
              <a:gd name="connsiteX5-443" fmla="*/ 9202366 w 11984477"/>
              <a:gd name="connsiteY5-444" fmla="*/ 266533 h 655639"/>
              <a:gd name="connsiteX6-445" fmla="*/ 7431932 w 11984477"/>
              <a:gd name="connsiteY6-446" fmla="*/ 256805 h 655639"/>
              <a:gd name="connsiteX7-447" fmla="*/ 5321030 w 11984477"/>
              <a:gd name="connsiteY7-448" fmla="*/ 276260 h 655639"/>
              <a:gd name="connsiteX8-449" fmla="*/ 3482502 w 11984477"/>
              <a:gd name="connsiteY8-450" fmla="*/ 217894 h 655639"/>
              <a:gd name="connsiteX9-451" fmla="*/ 1595336 w 11984477"/>
              <a:gd name="connsiteY9-452" fmla="*/ 344354 h 655639"/>
              <a:gd name="connsiteX10-453" fmla="*/ 428017 w 11984477"/>
              <a:gd name="connsiteY10-454" fmla="*/ 324899 h 655639"/>
              <a:gd name="connsiteX11-455" fmla="*/ 0 w 11984477"/>
              <a:gd name="connsiteY11-456" fmla="*/ 140073 h 655639"/>
              <a:gd name="connsiteX0-457" fmla="*/ 0 w 11984477"/>
              <a:gd name="connsiteY0-458" fmla="*/ 140073 h 655639"/>
              <a:gd name="connsiteX1-459" fmla="*/ 0 w 11984477"/>
              <a:gd name="connsiteY1-460" fmla="*/ 655639 h 655639"/>
              <a:gd name="connsiteX2-461" fmla="*/ 11984477 w 11984477"/>
              <a:gd name="connsiteY2-462" fmla="*/ 655639 h 655639"/>
              <a:gd name="connsiteX3-463" fmla="*/ 11984477 w 11984477"/>
              <a:gd name="connsiteY3-464" fmla="*/ 247077 h 655639"/>
              <a:gd name="connsiteX4-465" fmla="*/ 10943820 w 11984477"/>
              <a:gd name="connsiteY4-466" fmla="*/ 247685 h 655639"/>
              <a:gd name="connsiteX5-467" fmla="*/ 9202366 w 11984477"/>
              <a:gd name="connsiteY5-468" fmla="*/ 266533 h 655639"/>
              <a:gd name="connsiteX6-469" fmla="*/ 7431932 w 11984477"/>
              <a:gd name="connsiteY6-470" fmla="*/ 256805 h 655639"/>
              <a:gd name="connsiteX7-471" fmla="*/ 5321030 w 11984477"/>
              <a:gd name="connsiteY7-472" fmla="*/ 276260 h 655639"/>
              <a:gd name="connsiteX8-473" fmla="*/ 3482502 w 11984477"/>
              <a:gd name="connsiteY8-474" fmla="*/ 217894 h 655639"/>
              <a:gd name="connsiteX9-475" fmla="*/ 1595336 w 11984477"/>
              <a:gd name="connsiteY9-476" fmla="*/ 344354 h 655639"/>
              <a:gd name="connsiteX10-477" fmla="*/ 428017 w 11984477"/>
              <a:gd name="connsiteY10-478" fmla="*/ 324899 h 655639"/>
              <a:gd name="connsiteX11-479" fmla="*/ 0 w 11984477"/>
              <a:gd name="connsiteY11-480" fmla="*/ 140073 h 655639"/>
              <a:gd name="connsiteX0-481" fmla="*/ 0 w 11984477"/>
              <a:gd name="connsiteY0-482" fmla="*/ 151777 h 667343"/>
              <a:gd name="connsiteX1-483" fmla="*/ 0 w 11984477"/>
              <a:gd name="connsiteY1-484" fmla="*/ 667343 h 667343"/>
              <a:gd name="connsiteX2-485" fmla="*/ 11984477 w 11984477"/>
              <a:gd name="connsiteY2-486" fmla="*/ 667343 h 667343"/>
              <a:gd name="connsiteX3-487" fmla="*/ 11984477 w 11984477"/>
              <a:gd name="connsiteY3-488" fmla="*/ 258781 h 667343"/>
              <a:gd name="connsiteX4-489" fmla="*/ 10943820 w 11984477"/>
              <a:gd name="connsiteY4-490" fmla="*/ 259389 h 667343"/>
              <a:gd name="connsiteX5-491" fmla="*/ 9202366 w 11984477"/>
              <a:gd name="connsiteY5-492" fmla="*/ 278237 h 667343"/>
              <a:gd name="connsiteX6-493" fmla="*/ 7431932 w 11984477"/>
              <a:gd name="connsiteY6-494" fmla="*/ 268509 h 667343"/>
              <a:gd name="connsiteX7-495" fmla="*/ 5314680 w 11984477"/>
              <a:gd name="connsiteY7-496" fmla="*/ 268914 h 667343"/>
              <a:gd name="connsiteX8-497" fmla="*/ 3482502 w 11984477"/>
              <a:gd name="connsiteY8-498" fmla="*/ 229598 h 667343"/>
              <a:gd name="connsiteX9-499" fmla="*/ 1595336 w 11984477"/>
              <a:gd name="connsiteY9-500" fmla="*/ 356058 h 667343"/>
              <a:gd name="connsiteX10-501" fmla="*/ 428017 w 11984477"/>
              <a:gd name="connsiteY10-502" fmla="*/ 336603 h 667343"/>
              <a:gd name="connsiteX11-503" fmla="*/ 0 w 11984477"/>
              <a:gd name="connsiteY11-504" fmla="*/ 151777 h 667343"/>
              <a:gd name="connsiteX0-505" fmla="*/ 0 w 11984477"/>
              <a:gd name="connsiteY0-506" fmla="*/ 151777 h 667343"/>
              <a:gd name="connsiteX1-507" fmla="*/ 0 w 11984477"/>
              <a:gd name="connsiteY1-508" fmla="*/ 667343 h 667343"/>
              <a:gd name="connsiteX2-509" fmla="*/ 11984477 w 11984477"/>
              <a:gd name="connsiteY2-510" fmla="*/ 667343 h 667343"/>
              <a:gd name="connsiteX3-511" fmla="*/ 11984477 w 11984477"/>
              <a:gd name="connsiteY3-512" fmla="*/ 258781 h 667343"/>
              <a:gd name="connsiteX4-513" fmla="*/ 10943820 w 11984477"/>
              <a:gd name="connsiteY4-514" fmla="*/ 259389 h 667343"/>
              <a:gd name="connsiteX5-515" fmla="*/ 9202366 w 11984477"/>
              <a:gd name="connsiteY5-516" fmla="*/ 278237 h 667343"/>
              <a:gd name="connsiteX6-517" fmla="*/ 7431932 w 11984477"/>
              <a:gd name="connsiteY6-518" fmla="*/ 268509 h 667343"/>
              <a:gd name="connsiteX7-519" fmla="*/ 5314680 w 11984477"/>
              <a:gd name="connsiteY7-520" fmla="*/ 268914 h 667343"/>
              <a:gd name="connsiteX8-521" fmla="*/ 3482502 w 11984477"/>
              <a:gd name="connsiteY8-522" fmla="*/ 229598 h 667343"/>
              <a:gd name="connsiteX9-523" fmla="*/ 1595336 w 11984477"/>
              <a:gd name="connsiteY9-524" fmla="*/ 356058 h 667343"/>
              <a:gd name="connsiteX10-525" fmla="*/ 428017 w 11984477"/>
              <a:gd name="connsiteY10-526" fmla="*/ 336603 h 667343"/>
              <a:gd name="connsiteX11-527" fmla="*/ 0 w 11984477"/>
              <a:gd name="connsiteY11-528" fmla="*/ 151777 h 667343"/>
              <a:gd name="connsiteX0-529" fmla="*/ 0 w 11984477"/>
              <a:gd name="connsiteY0-530" fmla="*/ 155749 h 671315"/>
              <a:gd name="connsiteX1-531" fmla="*/ 0 w 11984477"/>
              <a:gd name="connsiteY1-532" fmla="*/ 671315 h 671315"/>
              <a:gd name="connsiteX2-533" fmla="*/ 11984477 w 11984477"/>
              <a:gd name="connsiteY2-534" fmla="*/ 671315 h 671315"/>
              <a:gd name="connsiteX3-535" fmla="*/ 11984477 w 11984477"/>
              <a:gd name="connsiteY3-536" fmla="*/ 262753 h 671315"/>
              <a:gd name="connsiteX4-537" fmla="*/ 10943820 w 11984477"/>
              <a:gd name="connsiteY4-538" fmla="*/ 263361 h 671315"/>
              <a:gd name="connsiteX5-539" fmla="*/ 9202366 w 11984477"/>
              <a:gd name="connsiteY5-540" fmla="*/ 282209 h 671315"/>
              <a:gd name="connsiteX6-541" fmla="*/ 7431932 w 11984477"/>
              <a:gd name="connsiteY6-542" fmla="*/ 272481 h 671315"/>
              <a:gd name="connsiteX7-543" fmla="*/ 5308330 w 11984477"/>
              <a:gd name="connsiteY7-544" fmla="*/ 266536 h 671315"/>
              <a:gd name="connsiteX8-545" fmla="*/ 3482502 w 11984477"/>
              <a:gd name="connsiteY8-546" fmla="*/ 233570 h 671315"/>
              <a:gd name="connsiteX9-547" fmla="*/ 1595336 w 11984477"/>
              <a:gd name="connsiteY9-548" fmla="*/ 360030 h 671315"/>
              <a:gd name="connsiteX10-549" fmla="*/ 428017 w 11984477"/>
              <a:gd name="connsiteY10-550" fmla="*/ 340575 h 671315"/>
              <a:gd name="connsiteX11-551" fmla="*/ 0 w 11984477"/>
              <a:gd name="connsiteY11-552" fmla="*/ 155749 h 671315"/>
              <a:gd name="connsiteX0-553" fmla="*/ 0 w 11984477"/>
              <a:gd name="connsiteY0-554" fmla="*/ 155749 h 671315"/>
              <a:gd name="connsiteX1-555" fmla="*/ 0 w 11984477"/>
              <a:gd name="connsiteY1-556" fmla="*/ 671315 h 671315"/>
              <a:gd name="connsiteX2-557" fmla="*/ 11984477 w 11984477"/>
              <a:gd name="connsiteY2-558" fmla="*/ 671315 h 671315"/>
              <a:gd name="connsiteX3-559" fmla="*/ 11984477 w 11984477"/>
              <a:gd name="connsiteY3-560" fmla="*/ 262753 h 671315"/>
              <a:gd name="connsiteX4-561" fmla="*/ 10943820 w 11984477"/>
              <a:gd name="connsiteY4-562" fmla="*/ 263361 h 671315"/>
              <a:gd name="connsiteX5-563" fmla="*/ 9183316 w 11984477"/>
              <a:gd name="connsiteY5-564" fmla="*/ 256809 h 671315"/>
              <a:gd name="connsiteX6-565" fmla="*/ 7431932 w 11984477"/>
              <a:gd name="connsiteY6-566" fmla="*/ 272481 h 671315"/>
              <a:gd name="connsiteX7-567" fmla="*/ 5308330 w 11984477"/>
              <a:gd name="connsiteY7-568" fmla="*/ 266536 h 671315"/>
              <a:gd name="connsiteX8-569" fmla="*/ 3482502 w 11984477"/>
              <a:gd name="connsiteY8-570" fmla="*/ 233570 h 671315"/>
              <a:gd name="connsiteX9-571" fmla="*/ 1595336 w 11984477"/>
              <a:gd name="connsiteY9-572" fmla="*/ 360030 h 671315"/>
              <a:gd name="connsiteX10-573" fmla="*/ 428017 w 11984477"/>
              <a:gd name="connsiteY10-574" fmla="*/ 340575 h 671315"/>
              <a:gd name="connsiteX11-575" fmla="*/ 0 w 11984477"/>
              <a:gd name="connsiteY11-576" fmla="*/ 155749 h 671315"/>
              <a:gd name="connsiteX0-577" fmla="*/ 0 w 11984477"/>
              <a:gd name="connsiteY0-578" fmla="*/ 155749 h 671315"/>
              <a:gd name="connsiteX1-579" fmla="*/ 0 w 11984477"/>
              <a:gd name="connsiteY1-580" fmla="*/ 671315 h 671315"/>
              <a:gd name="connsiteX2-581" fmla="*/ 11984477 w 11984477"/>
              <a:gd name="connsiteY2-582" fmla="*/ 671315 h 671315"/>
              <a:gd name="connsiteX3-583" fmla="*/ 11984477 w 11984477"/>
              <a:gd name="connsiteY3-584" fmla="*/ 262753 h 671315"/>
              <a:gd name="connsiteX4-585" fmla="*/ 10943820 w 11984477"/>
              <a:gd name="connsiteY4-586" fmla="*/ 263361 h 671315"/>
              <a:gd name="connsiteX5-587" fmla="*/ 9183316 w 11984477"/>
              <a:gd name="connsiteY5-588" fmla="*/ 256809 h 671315"/>
              <a:gd name="connsiteX6-589" fmla="*/ 7431932 w 11984477"/>
              <a:gd name="connsiteY6-590" fmla="*/ 272481 h 671315"/>
              <a:gd name="connsiteX7-591" fmla="*/ 5308330 w 11984477"/>
              <a:gd name="connsiteY7-592" fmla="*/ 266536 h 671315"/>
              <a:gd name="connsiteX8-593" fmla="*/ 3482502 w 11984477"/>
              <a:gd name="connsiteY8-594" fmla="*/ 233570 h 671315"/>
              <a:gd name="connsiteX9-595" fmla="*/ 1595336 w 11984477"/>
              <a:gd name="connsiteY9-596" fmla="*/ 360030 h 671315"/>
              <a:gd name="connsiteX10-597" fmla="*/ 428017 w 11984477"/>
              <a:gd name="connsiteY10-598" fmla="*/ 340575 h 671315"/>
              <a:gd name="connsiteX11-599" fmla="*/ 0 w 11984477"/>
              <a:gd name="connsiteY11-600" fmla="*/ 155749 h 671315"/>
              <a:gd name="connsiteX0-601" fmla="*/ 0 w 11984477"/>
              <a:gd name="connsiteY0-602" fmla="*/ 155749 h 671315"/>
              <a:gd name="connsiteX1-603" fmla="*/ 0 w 11984477"/>
              <a:gd name="connsiteY1-604" fmla="*/ 671315 h 671315"/>
              <a:gd name="connsiteX2-605" fmla="*/ 11984477 w 11984477"/>
              <a:gd name="connsiteY2-606" fmla="*/ 671315 h 671315"/>
              <a:gd name="connsiteX3-607" fmla="*/ 11984477 w 11984477"/>
              <a:gd name="connsiteY3-608" fmla="*/ 262753 h 671315"/>
              <a:gd name="connsiteX4-609" fmla="*/ 10943820 w 11984477"/>
              <a:gd name="connsiteY4-610" fmla="*/ 263361 h 671315"/>
              <a:gd name="connsiteX5-611" fmla="*/ 9183316 w 11984477"/>
              <a:gd name="connsiteY5-612" fmla="*/ 256809 h 671315"/>
              <a:gd name="connsiteX6-613" fmla="*/ 7431932 w 11984477"/>
              <a:gd name="connsiteY6-614" fmla="*/ 272481 h 671315"/>
              <a:gd name="connsiteX7-615" fmla="*/ 5308330 w 11984477"/>
              <a:gd name="connsiteY7-616" fmla="*/ 266536 h 671315"/>
              <a:gd name="connsiteX8-617" fmla="*/ 3482502 w 11984477"/>
              <a:gd name="connsiteY8-618" fmla="*/ 233570 h 671315"/>
              <a:gd name="connsiteX9-619" fmla="*/ 1595336 w 11984477"/>
              <a:gd name="connsiteY9-620" fmla="*/ 360030 h 671315"/>
              <a:gd name="connsiteX10-621" fmla="*/ 428017 w 11984477"/>
              <a:gd name="connsiteY10-622" fmla="*/ 340575 h 671315"/>
              <a:gd name="connsiteX11-623" fmla="*/ 0 w 11984477"/>
              <a:gd name="connsiteY11-624" fmla="*/ 155749 h 6713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1984477" h="671315">
                <a:moveTo>
                  <a:pt x="0" y="155749"/>
                </a:moveTo>
                <a:lnTo>
                  <a:pt x="0" y="671315"/>
                </a:lnTo>
                <a:lnTo>
                  <a:pt x="11984477" y="671315"/>
                </a:lnTo>
                <a:lnTo>
                  <a:pt x="11984477" y="262753"/>
                </a:lnTo>
                <a:cubicBezTo>
                  <a:pt x="11755066" y="472506"/>
                  <a:pt x="11430406" y="577483"/>
                  <a:pt x="10943820" y="263361"/>
                </a:cubicBezTo>
                <a:cubicBezTo>
                  <a:pt x="10550660" y="2944"/>
                  <a:pt x="10027326" y="-139999"/>
                  <a:pt x="9183316" y="256809"/>
                </a:cubicBezTo>
                <a:cubicBezTo>
                  <a:pt x="8628096" y="482166"/>
                  <a:pt x="8155427" y="542424"/>
                  <a:pt x="7431932" y="272481"/>
                </a:cubicBezTo>
                <a:cubicBezTo>
                  <a:pt x="6833073" y="50366"/>
                  <a:pt x="6250089" y="-206674"/>
                  <a:pt x="5308330" y="266536"/>
                </a:cubicBezTo>
                <a:cubicBezTo>
                  <a:pt x="4670087" y="539181"/>
                  <a:pt x="4209645" y="576875"/>
                  <a:pt x="3482502" y="233570"/>
                </a:cubicBezTo>
                <a:cubicBezTo>
                  <a:pt x="2882022" y="-48127"/>
                  <a:pt x="2348216" y="3552"/>
                  <a:pt x="1595336" y="360030"/>
                </a:cubicBezTo>
                <a:cubicBezTo>
                  <a:pt x="1234805" y="486895"/>
                  <a:pt x="893323" y="575660"/>
                  <a:pt x="428017" y="340575"/>
                </a:cubicBezTo>
                <a:cubicBezTo>
                  <a:pt x="285345" y="278966"/>
                  <a:pt x="199822" y="179258"/>
                  <a:pt x="0" y="155749"/>
                </a:cubicBezTo>
                <a:close/>
              </a:path>
            </a:pathLst>
          </a:custGeom>
          <a:solidFill>
            <a:srgbClr val="1A274E"/>
          </a:solidFill>
          <a:ln>
            <a:solidFill>
              <a:srgbClr val="1A27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19.webp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tags" Target="../tags/tag81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tags" Target="../tags/tag85.xml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tags" Target="../tags/tag90.xml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tags" Target="../tags/tag95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tags" Target="../tags/tag100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24.jpeg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" Type="http://schemas.openxmlformats.org/officeDocument/2006/relationships/tags" Target="../tags/tag10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hyperlink" Target="https://zhida.zhihu.com/search?content_id=100388200&amp;content_type=Article&amp;match_order=2&amp;q=%E6%B5%8B%E5%85%89%E5%8C%BA%E5%9F%9F&amp;zhida_source=entity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" Type="http://schemas.openxmlformats.org/officeDocument/2006/relationships/tags" Target="../tags/tag110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7.jpeg"/><Relationship Id="rId1" Type="http://schemas.openxmlformats.org/officeDocument/2006/relationships/image" Target="../media/image26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9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image" Target="../media/image7.jpeg"/><Relationship Id="rId7" Type="http://schemas.openxmlformats.org/officeDocument/2006/relationships/image" Target="../media/image6.jpeg"/><Relationship Id="rId6" Type="http://schemas.openxmlformats.org/officeDocument/2006/relationships/image" Target="../media/image5.jpeg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0" Type="http://schemas.openxmlformats.org/officeDocument/2006/relationships/notesSlide" Target="../notesSlides/notesSlide1.xml"/><Relationship Id="rId1" Type="http://schemas.openxmlformats.org/officeDocument/2006/relationships/tags" Target="../tags/tag6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" descr="1d419969e144509b61fad468a55fc857fae"/>
          <p:cNvPicPr>
            <a:picLocks noChangeAspect="1"/>
          </p:cNvPicPr>
          <p:nvPr/>
        </p:nvPicPr>
        <p:blipFill>
          <a:blip r:embed="rId1"/>
          <a:srcRect t="55833" r="60769"/>
          <a:stretch>
            <a:fillRect/>
          </a:stretch>
        </p:blipFill>
        <p:spPr>
          <a:xfrm>
            <a:off x="2811780" y="5105400"/>
            <a:ext cx="1106805" cy="1287780"/>
          </a:xfrm>
          <a:prstGeom prst="rect">
            <a:avLst/>
          </a:prstGeom>
        </p:spPr>
      </p:pic>
      <p:pic>
        <p:nvPicPr>
          <p:cNvPr id="7" name="图片" descr="1d419e1445109b61fad468a55fc857fae"/>
          <p:cNvPicPr>
            <a:picLocks noChangeAspect="1"/>
          </p:cNvPicPr>
          <p:nvPr/>
        </p:nvPicPr>
        <p:blipFill>
          <a:blip r:embed="rId2"/>
          <a:srcRect r="45498" b="38648"/>
          <a:stretch>
            <a:fillRect/>
          </a:stretch>
        </p:blipFill>
        <p:spPr>
          <a:xfrm rot="21120000">
            <a:off x="321310" y="3361690"/>
            <a:ext cx="2783205" cy="3239770"/>
          </a:xfrm>
          <a:prstGeom prst="rect">
            <a:avLst/>
          </a:prstGeom>
        </p:spPr>
      </p:pic>
      <p:pic>
        <p:nvPicPr>
          <p:cNvPr id="8" name="图片" descr="1d46919e144509b61fad468a55fc857fae"/>
          <p:cNvPicPr>
            <a:picLocks noChangeAspect="1"/>
          </p:cNvPicPr>
          <p:nvPr/>
        </p:nvPicPr>
        <p:blipFill>
          <a:blip r:embed="rId3"/>
          <a:srcRect l="55482" b="76502"/>
          <a:stretch>
            <a:fillRect/>
          </a:stretch>
        </p:blipFill>
        <p:spPr>
          <a:xfrm>
            <a:off x="9655175" y="355600"/>
            <a:ext cx="2438400" cy="1330325"/>
          </a:xfrm>
          <a:prstGeom prst="rect">
            <a:avLst/>
          </a:prstGeom>
        </p:spPr>
      </p:pic>
      <p:sp>
        <p:nvSpPr>
          <p:cNvPr id="11" name="矩形"/>
          <p:cNvSpPr/>
          <p:nvPr/>
        </p:nvSpPr>
        <p:spPr>
          <a:xfrm>
            <a:off x="109220" y="97155"/>
            <a:ext cx="11984355" cy="6664960"/>
          </a:xfrm>
          <a:prstGeom prst="rect">
            <a:avLst/>
          </a:prstGeom>
          <a:noFill/>
          <a:ln w="38100">
            <a:solidFill>
              <a:srgbClr val="1A274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12" name="图片" descr="1d46919e144509b61fad468a55fc857fae"/>
          <p:cNvPicPr>
            <a:picLocks noChangeAspect="1"/>
          </p:cNvPicPr>
          <p:nvPr/>
        </p:nvPicPr>
        <p:blipFill>
          <a:blip r:embed="rId3"/>
          <a:srcRect l="34404" t="69783" b="-1866"/>
          <a:stretch>
            <a:fillRect/>
          </a:stretch>
        </p:blipFill>
        <p:spPr>
          <a:xfrm rot="420000">
            <a:off x="10001885" y="5396230"/>
            <a:ext cx="2060575" cy="1042035"/>
          </a:xfrm>
          <a:prstGeom prst="rect">
            <a:avLst/>
          </a:prstGeom>
        </p:spPr>
      </p:pic>
      <p:pic>
        <p:nvPicPr>
          <p:cNvPr id="13" name="图片" descr="1d46919e144509b61fad468a55fc857fae"/>
          <p:cNvPicPr>
            <a:picLocks noChangeAspect="1"/>
          </p:cNvPicPr>
          <p:nvPr/>
        </p:nvPicPr>
        <p:blipFill>
          <a:blip r:embed="rId3"/>
          <a:srcRect l="38554" t="39721" r="37444" b="30342"/>
          <a:stretch>
            <a:fillRect/>
          </a:stretch>
        </p:blipFill>
        <p:spPr>
          <a:xfrm rot="21120000">
            <a:off x="8700770" y="5277485"/>
            <a:ext cx="948055" cy="1222375"/>
          </a:xfrm>
          <a:prstGeom prst="rect">
            <a:avLst/>
          </a:prstGeom>
        </p:spPr>
      </p:pic>
      <p:pic>
        <p:nvPicPr>
          <p:cNvPr id="14" name="图片" descr="1d419969e144509b61fad468a55fc857fae"/>
          <p:cNvPicPr>
            <a:picLocks noChangeAspect="1"/>
          </p:cNvPicPr>
          <p:nvPr/>
        </p:nvPicPr>
        <p:blipFill>
          <a:blip r:embed="rId1"/>
          <a:srcRect l="59845" t="50306" b="24629"/>
          <a:stretch>
            <a:fillRect/>
          </a:stretch>
        </p:blipFill>
        <p:spPr>
          <a:xfrm>
            <a:off x="-113665" y="516255"/>
            <a:ext cx="1812925" cy="693420"/>
          </a:xfrm>
          <a:prstGeom prst="rect">
            <a:avLst/>
          </a:prstGeom>
        </p:spPr>
      </p:pic>
      <p:sp>
        <p:nvSpPr>
          <p:cNvPr id="15" name="任意多边形"/>
          <p:cNvSpPr/>
          <p:nvPr/>
        </p:nvSpPr>
        <p:spPr>
          <a:xfrm>
            <a:off x="78105" y="6393180"/>
            <a:ext cx="12008485" cy="386080"/>
          </a:xfrm>
          <a:custGeom>
            <a:avLst/>
            <a:gdLst>
              <a:gd name="connsiteX0" fmla="*/ 0 w 11984477"/>
              <a:gd name="connsiteY0" fmla="*/ 0 h 515566"/>
              <a:gd name="connsiteX1" fmla="*/ 0 w 11984477"/>
              <a:gd name="connsiteY1" fmla="*/ 515566 h 515566"/>
              <a:gd name="connsiteX2" fmla="*/ 11984477 w 11984477"/>
              <a:gd name="connsiteY2" fmla="*/ 515566 h 515566"/>
              <a:gd name="connsiteX3" fmla="*/ 11984477 w 11984477"/>
              <a:gd name="connsiteY3" fmla="*/ 107004 h 515566"/>
              <a:gd name="connsiteX4" fmla="*/ 10953345 w 11984477"/>
              <a:gd name="connsiteY4" fmla="*/ 136187 h 515566"/>
              <a:gd name="connsiteX5" fmla="*/ 9202366 w 11984477"/>
              <a:gd name="connsiteY5" fmla="*/ 126460 h 515566"/>
              <a:gd name="connsiteX6" fmla="*/ 7431932 w 11984477"/>
              <a:gd name="connsiteY6" fmla="*/ 116732 h 515566"/>
              <a:gd name="connsiteX7" fmla="*/ 5321030 w 11984477"/>
              <a:gd name="connsiteY7" fmla="*/ 136187 h 515566"/>
              <a:gd name="connsiteX8" fmla="*/ 3482502 w 11984477"/>
              <a:gd name="connsiteY8" fmla="*/ 77821 h 515566"/>
              <a:gd name="connsiteX9" fmla="*/ 1595336 w 11984477"/>
              <a:gd name="connsiteY9" fmla="*/ 204281 h 515566"/>
              <a:gd name="connsiteX10" fmla="*/ 428017 w 11984477"/>
              <a:gd name="connsiteY10" fmla="*/ 184826 h 515566"/>
              <a:gd name="connsiteX11" fmla="*/ 0 w 11984477"/>
              <a:gd name="connsiteY11" fmla="*/ 0 h 515566"/>
              <a:gd name="connsiteX0-1" fmla="*/ 0 w 11984477"/>
              <a:gd name="connsiteY0-2" fmla="*/ 0 h 515566"/>
              <a:gd name="connsiteX1-3" fmla="*/ 0 w 11984477"/>
              <a:gd name="connsiteY1-4" fmla="*/ 515566 h 515566"/>
              <a:gd name="connsiteX2-5" fmla="*/ 11984477 w 11984477"/>
              <a:gd name="connsiteY2-6" fmla="*/ 515566 h 515566"/>
              <a:gd name="connsiteX3-7" fmla="*/ 11984477 w 11984477"/>
              <a:gd name="connsiteY3-8" fmla="*/ 107004 h 515566"/>
              <a:gd name="connsiteX4-9" fmla="*/ 10953345 w 11984477"/>
              <a:gd name="connsiteY4-10" fmla="*/ 136187 h 515566"/>
              <a:gd name="connsiteX5-11" fmla="*/ 9202366 w 11984477"/>
              <a:gd name="connsiteY5-12" fmla="*/ 126460 h 515566"/>
              <a:gd name="connsiteX6-13" fmla="*/ 7431932 w 11984477"/>
              <a:gd name="connsiteY6-14" fmla="*/ 116732 h 515566"/>
              <a:gd name="connsiteX7-15" fmla="*/ 5321030 w 11984477"/>
              <a:gd name="connsiteY7-16" fmla="*/ 136187 h 515566"/>
              <a:gd name="connsiteX8-17" fmla="*/ 3482502 w 11984477"/>
              <a:gd name="connsiteY8-18" fmla="*/ 77821 h 515566"/>
              <a:gd name="connsiteX9-19" fmla="*/ 1595336 w 11984477"/>
              <a:gd name="connsiteY9-20" fmla="*/ 204281 h 515566"/>
              <a:gd name="connsiteX10-21" fmla="*/ 428017 w 11984477"/>
              <a:gd name="connsiteY10-22" fmla="*/ 184826 h 515566"/>
              <a:gd name="connsiteX11-23" fmla="*/ 0 w 11984477"/>
              <a:gd name="connsiteY11-24" fmla="*/ 0 h 515566"/>
              <a:gd name="connsiteX0-25" fmla="*/ 0 w 11984477"/>
              <a:gd name="connsiteY0-26" fmla="*/ 0 h 515566"/>
              <a:gd name="connsiteX1-27" fmla="*/ 0 w 11984477"/>
              <a:gd name="connsiteY1-28" fmla="*/ 515566 h 515566"/>
              <a:gd name="connsiteX2-29" fmla="*/ 11984477 w 11984477"/>
              <a:gd name="connsiteY2-30" fmla="*/ 515566 h 515566"/>
              <a:gd name="connsiteX3-31" fmla="*/ 11984477 w 11984477"/>
              <a:gd name="connsiteY3-32" fmla="*/ 107004 h 515566"/>
              <a:gd name="connsiteX4-33" fmla="*/ 10953345 w 11984477"/>
              <a:gd name="connsiteY4-34" fmla="*/ 136187 h 515566"/>
              <a:gd name="connsiteX5-35" fmla="*/ 9202366 w 11984477"/>
              <a:gd name="connsiteY5-36" fmla="*/ 126460 h 515566"/>
              <a:gd name="connsiteX6-37" fmla="*/ 7431932 w 11984477"/>
              <a:gd name="connsiteY6-38" fmla="*/ 116732 h 515566"/>
              <a:gd name="connsiteX7-39" fmla="*/ 5321030 w 11984477"/>
              <a:gd name="connsiteY7-40" fmla="*/ 136187 h 515566"/>
              <a:gd name="connsiteX8-41" fmla="*/ 3482502 w 11984477"/>
              <a:gd name="connsiteY8-42" fmla="*/ 77821 h 515566"/>
              <a:gd name="connsiteX9-43" fmla="*/ 1595336 w 11984477"/>
              <a:gd name="connsiteY9-44" fmla="*/ 204281 h 515566"/>
              <a:gd name="connsiteX10-45" fmla="*/ 428017 w 11984477"/>
              <a:gd name="connsiteY10-46" fmla="*/ 184826 h 515566"/>
              <a:gd name="connsiteX11-47" fmla="*/ 0 w 11984477"/>
              <a:gd name="connsiteY11-48" fmla="*/ 0 h 515566"/>
              <a:gd name="connsiteX0-49" fmla="*/ 0 w 11984477"/>
              <a:gd name="connsiteY0-50" fmla="*/ 0 h 515566"/>
              <a:gd name="connsiteX1-51" fmla="*/ 0 w 11984477"/>
              <a:gd name="connsiteY1-52" fmla="*/ 515566 h 515566"/>
              <a:gd name="connsiteX2-53" fmla="*/ 11984477 w 11984477"/>
              <a:gd name="connsiteY2-54" fmla="*/ 515566 h 515566"/>
              <a:gd name="connsiteX3-55" fmla="*/ 11984477 w 11984477"/>
              <a:gd name="connsiteY3-56" fmla="*/ 107004 h 515566"/>
              <a:gd name="connsiteX4-57" fmla="*/ 10953345 w 11984477"/>
              <a:gd name="connsiteY4-58" fmla="*/ 136187 h 515566"/>
              <a:gd name="connsiteX5-59" fmla="*/ 9202366 w 11984477"/>
              <a:gd name="connsiteY5-60" fmla="*/ 126460 h 515566"/>
              <a:gd name="connsiteX6-61" fmla="*/ 7431932 w 11984477"/>
              <a:gd name="connsiteY6-62" fmla="*/ 116732 h 515566"/>
              <a:gd name="connsiteX7-63" fmla="*/ 5321030 w 11984477"/>
              <a:gd name="connsiteY7-64" fmla="*/ 136187 h 515566"/>
              <a:gd name="connsiteX8-65" fmla="*/ 3482502 w 11984477"/>
              <a:gd name="connsiteY8-66" fmla="*/ 77821 h 515566"/>
              <a:gd name="connsiteX9-67" fmla="*/ 1595336 w 11984477"/>
              <a:gd name="connsiteY9-68" fmla="*/ 204281 h 515566"/>
              <a:gd name="connsiteX10-69" fmla="*/ 428017 w 11984477"/>
              <a:gd name="connsiteY10-70" fmla="*/ 184826 h 515566"/>
              <a:gd name="connsiteX11-71" fmla="*/ 0 w 11984477"/>
              <a:gd name="connsiteY11-72" fmla="*/ 0 h 515566"/>
              <a:gd name="connsiteX0-73" fmla="*/ 0 w 11984477"/>
              <a:gd name="connsiteY0-74" fmla="*/ 0 h 515566"/>
              <a:gd name="connsiteX1-75" fmla="*/ 0 w 11984477"/>
              <a:gd name="connsiteY1-76" fmla="*/ 515566 h 515566"/>
              <a:gd name="connsiteX2-77" fmla="*/ 11984477 w 11984477"/>
              <a:gd name="connsiteY2-78" fmla="*/ 515566 h 515566"/>
              <a:gd name="connsiteX3-79" fmla="*/ 11984477 w 11984477"/>
              <a:gd name="connsiteY3-80" fmla="*/ 107004 h 515566"/>
              <a:gd name="connsiteX4-81" fmla="*/ 10953345 w 11984477"/>
              <a:gd name="connsiteY4-82" fmla="*/ 136187 h 515566"/>
              <a:gd name="connsiteX5-83" fmla="*/ 9202366 w 11984477"/>
              <a:gd name="connsiteY5-84" fmla="*/ 126460 h 515566"/>
              <a:gd name="connsiteX6-85" fmla="*/ 7431932 w 11984477"/>
              <a:gd name="connsiteY6-86" fmla="*/ 116732 h 515566"/>
              <a:gd name="connsiteX7-87" fmla="*/ 5321030 w 11984477"/>
              <a:gd name="connsiteY7-88" fmla="*/ 136187 h 515566"/>
              <a:gd name="connsiteX8-89" fmla="*/ 3482502 w 11984477"/>
              <a:gd name="connsiteY8-90" fmla="*/ 77821 h 515566"/>
              <a:gd name="connsiteX9-91" fmla="*/ 1595336 w 11984477"/>
              <a:gd name="connsiteY9-92" fmla="*/ 204281 h 515566"/>
              <a:gd name="connsiteX10-93" fmla="*/ 428017 w 11984477"/>
              <a:gd name="connsiteY10-94" fmla="*/ 184826 h 515566"/>
              <a:gd name="connsiteX11-95" fmla="*/ 0 w 11984477"/>
              <a:gd name="connsiteY11-96" fmla="*/ 0 h 515566"/>
              <a:gd name="connsiteX0-97" fmla="*/ 0 w 11984477"/>
              <a:gd name="connsiteY0-98" fmla="*/ 0 h 515566"/>
              <a:gd name="connsiteX1-99" fmla="*/ 0 w 11984477"/>
              <a:gd name="connsiteY1-100" fmla="*/ 515566 h 515566"/>
              <a:gd name="connsiteX2-101" fmla="*/ 11984477 w 11984477"/>
              <a:gd name="connsiteY2-102" fmla="*/ 515566 h 515566"/>
              <a:gd name="connsiteX3-103" fmla="*/ 11984477 w 11984477"/>
              <a:gd name="connsiteY3-104" fmla="*/ 107004 h 515566"/>
              <a:gd name="connsiteX4-105" fmla="*/ 10953345 w 11984477"/>
              <a:gd name="connsiteY4-106" fmla="*/ 136187 h 515566"/>
              <a:gd name="connsiteX5-107" fmla="*/ 9202366 w 11984477"/>
              <a:gd name="connsiteY5-108" fmla="*/ 126460 h 515566"/>
              <a:gd name="connsiteX6-109" fmla="*/ 7431932 w 11984477"/>
              <a:gd name="connsiteY6-110" fmla="*/ 116732 h 515566"/>
              <a:gd name="connsiteX7-111" fmla="*/ 5321030 w 11984477"/>
              <a:gd name="connsiteY7-112" fmla="*/ 136187 h 515566"/>
              <a:gd name="connsiteX8-113" fmla="*/ 3482502 w 11984477"/>
              <a:gd name="connsiteY8-114" fmla="*/ 77821 h 515566"/>
              <a:gd name="connsiteX9-115" fmla="*/ 1595336 w 11984477"/>
              <a:gd name="connsiteY9-116" fmla="*/ 204281 h 515566"/>
              <a:gd name="connsiteX10-117" fmla="*/ 428017 w 11984477"/>
              <a:gd name="connsiteY10-118" fmla="*/ 184826 h 515566"/>
              <a:gd name="connsiteX11-119" fmla="*/ 0 w 11984477"/>
              <a:gd name="connsiteY11-120" fmla="*/ 0 h 515566"/>
              <a:gd name="connsiteX0-121" fmla="*/ 0 w 11984477"/>
              <a:gd name="connsiteY0-122" fmla="*/ 102916 h 618482"/>
              <a:gd name="connsiteX1-123" fmla="*/ 0 w 11984477"/>
              <a:gd name="connsiteY1-124" fmla="*/ 618482 h 618482"/>
              <a:gd name="connsiteX2-125" fmla="*/ 11984477 w 11984477"/>
              <a:gd name="connsiteY2-126" fmla="*/ 618482 h 618482"/>
              <a:gd name="connsiteX3-127" fmla="*/ 11984477 w 11984477"/>
              <a:gd name="connsiteY3-128" fmla="*/ 209920 h 618482"/>
              <a:gd name="connsiteX4-129" fmla="*/ 10953345 w 11984477"/>
              <a:gd name="connsiteY4-130" fmla="*/ 239103 h 618482"/>
              <a:gd name="connsiteX5-131" fmla="*/ 9202366 w 11984477"/>
              <a:gd name="connsiteY5-132" fmla="*/ 229376 h 618482"/>
              <a:gd name="connsiteX6-133" fmla="*/ 7431932 w 11984477"/>
              <a:gd name="connsiteY6-134" fmla="*/ 219648 h 618482"/>
              <a:gd name="connsiteX7-135" fmla="*/ 5321030 w 11984477"/>
              <a:gd name="connsiteY7-136" fmla="*/ 239103 h 618482"/>
              <a:gd name="connsiteX8-137" fmla="*/ 3482502 w 11984477"/>
              <a:gd name="connsiteY8-138" fmla="*/ 180737 h 618482"/>
              <a:gd name="connsiteX9-139" fmla="*/ 1595336 w 11984477"/>
              <a:gd name="connsiteY9-140" fmla="*/ 307197 h 618482"/>
              <a:gd name="connsiteX10-141" fmla="*/ 428017 w 11984477"/>
              <a:gd name="connsiteY10-142" fmla="*/ 287742 h 618482"/>
              <a:gd name="connsiteX11-143" fmla="*/ 0 w 11984477"/>
              <a:gd name="connsiteY11-144" fmla="*/ 102916 h 618482"/>
              <a:gd name="connsiteX0-145" fmla="*/ 0 w 11984477"/>
              <a:gd name="connsiteY0-146" fmla="*/ 102916 h 618482"/>
              <a:gd name="connsiteX1-147" fmla="*/ 0 w 11984477"/>
              <a:gd name="connsiteY1-148" fmla="*/ 618482 h 618482"/>
              <a:gd name="connsiteX2-149" fmla="*/ 11984477 w 11984477"/>
              <a:gd name="connsiteY2-150" fmla="*/ 618482 h 618482"/>
              <a:gd name="connsiteX3-151" fmla="*/ 11984477 w 11984477"/>
              <a:gd name="connsiteY3-152" fmla="*/ 209920 h 618482"/>
              <a:gd name="connsiteX4-153" fmla="*/ 10953345 w 11984477"/>
              <a:gd name="connsiteY4-154" fmla="*/ 239103 h 618482"/>
              <a:gd name="connsiteX5-155" fmla="*/ 9202366 w 11984477"/>
              <a:gd name="connsiteY5-156" fmla="*/ 229376 h 618482"/>
              <a:gd name="connsiteX6-157" fmla="*/ 7431932 w 11984477"/>
              <a:gd name="connsiteY6-158" fmla="*/ 219648 h 618482"/>
              <a:gd name="connsiteX7-159" fmla="*/ 5321030 w 11984477"/>
              <a:gd name="connsiteY7-160" fmla="*/ 239103 h 618482"/>
              <a:gd name="connsiteX8-161" fmla="*/ 3482502 w 11984477"/>
              <a:gd name="connsiteY8-162" fmla="*/ 180737 h 618482"/>
              <a:gd name="connsiteX9-163" fmla="*/ 1595336 w 11984477"/>
              <a:gd name="connsiteY9-164" fmla="*/ 307197 h 618482"/>
              <a:gd name="connsiteX10-165" fmla="*/ 428017 w 11984477"/>
              <a:gd name="connsiteY10-166" fmla="*/ 287742 h 618482"/>
              <a:gd name="connsiteX11-167" fmla="*/ 0 w 11984477"/>
              <a:gd name="connsiteY11-168" fmla="*/ 102916 h 618482"/>
              <a:gd name="connsiteX0-169" fmla="*/ 0 w 11984477"/>
              <a:gd name="connsiteY0-170" fmla="*/ 102916 h 618482"/>
              <a:gd name="connsiteX1-171" fmla="*/ 0 w 11984477"/>
              <a:gd name="connsiteY1-172" fmla="*/ 618482 h 618482"/>
              <a:gd name="connsiteX2-173" fmla="*/ 11984477 w 11984477"/>
              <a:gd name="connsiteY2-174" fmla="*/ 618482 h 618482"/>
              <a:gd name="connsiteX3-175" fmla="*/ 11984477 w 11984477"/>
              <a:gd name="connsiteY3-176" fmla="*/ 209920 h 618482"/>
              <a:gd name="connsiteX4-177" fmla="*/ 10953345 w 11984477"/>
              <a:gd name="connsiteY4-178" fmla="*/ 239103 h 618482"/>
              <a:gd name="connsiteX5-179" fmla="*/ 9202366 w 11984477"/>
              <a:gd name="connsiteY5-180" fmla="*/ 229376 h 618482"/>
              <a:gd name="connsiteX6-181" fmla="*/ 7431932 w 11984477"/>
              <a:gd name="connsiteY6-182" fmla="*/ 219648 h 618482"/>
              <a:gd name="connsiteX7-183" fmla="*/ 5321030 w 11984477"/>
              <a:gd name="connsiteY7-184" fmla="*/ 239103 h 618482"/>
              <a:gd name="connsiteX8-185" fmla="*/ 3482502 w 11984477"/>
              <a:gd name="connsiteY8-186" fmla="*/ 180737 h 618482"/>
              <a:gd name="connsiteX9-187" fmla="*/ 1595336 w 11984477"/>
              <a:gd name="connsiteY9-188" fmla="*/ 307197 h 618482"/>
              <a:gd name="connsiteX10-189" fmla="*/ 428017 w 11984477"/>
              <a:gd name="connsiteY10-190" fmla="*/ 287742 h 618482"/>
              <a:gd name="connsiteX11-191" fmla="*/ 0 w 11984477"/>
              <a:gd name="connsiteY11-192" fmla="*/ 102916 h 618482"/>
              <a:gd name="connsiteX0-193" fmla="*/ 0 w 11984477"/>
              <a:gd name="connsiteY0-194" fmla="*/ 102916 h 618482"/>
              <a:gd name="connsiteX1-195" fmla="*/ 0 w 11984477"/>
              <a:gd name="connsiteY1-196" fmla="*/ 618482 h 618482"/>
              <a:gd name="connsiteX2-197" fmla="*/ 11984477 w 11984477"/>
              <a:gd name="connsiteY2-198" fmla="*/ 618482 h 618482"/>
              <a:gd name="connsiteX3-199" fmla="*/ 11984477 w 11984477"/>
              <a:gd name="connsiteY3-200" fmla="*/ 209920 h 618482"/>
              <a:gd name="connsiteX4-201" fmla="*/ 10953345 w 11984477"/>
              <a:gd name="connsiteY4-202" fmla="*/ 239103 h 618482"/>
              <a:gd name="connsiteX5-203" fmla="*/ 9202366 w 11984477"/>
              <a:gd name="connsiteY5-204" fmla="*/ 229376 h 618482"/>
              <a:gd name="connsiteX6-205" fmla="*/ 7431932 w 11984477"/>
              <a:gd name="connsiteY6-206" fmla="*/ 219648 h 618482"/>
              <a:gd name="connsiteX7-207" fmla="*/ 5321030 w 11984477"/>
              <a:gd name="connsiteY7-208" fmla="*/ 239103 h 618482"/>
              <a:gd name="connsiteX8-209" fmla="*/ 3482502 w 11984477"/>
              <a:gd name="connsiteY8-210" fmla="*/ 180737 h 618482"/>
              <a:gd name="connsiteX9-211" fmla="*/ 1595336 w 11984477"/>
              <a:gd name="connsiteY9-212" fmla="*/ 307197 h 618482"/>
              <a:gd name="connsiteX10-213" fmla="*/ 428017 w 11984477"/>
              <a:gd name="connsiteY10-214" fmla="*/ 287742 h 618482"/>
              <a:gd name="connsiteX11-215" fmla="*/ 0 w 11984477"/>
              <a:gd name="connsiteY11-216" fmla="*/ 102916 h 618482"/>
              <a:gd name="connsiteX0-217" fmla="*/ 0 w 11984477"/>
              <a:gd name="connsiteY0-218" fmla="*/ 140072 h 655638"/>
              <a:gd name="connsiteX1-219" fmla="*/ 0 w 11984477"/>
              <a:gd name="connsiteY1-220" fmla="*/ 655638 h 655638"/>
              <a:gd name="connsiteX2-221" fmla="*/ 11984477 w 11984477"/>
              <a:gd name="connsiteY2-222" fmla="*/ 655638 h 655638"/>
              <a:gd name="connsiteX3-223" fmla="*/ 11984477 w 11984477"/>
              <a:gd name="connsiteY3-224" fmla="*/ 247076 h 655638"/>
              <a:gd name="connsiteX4-225" fmla="*/ 10953345 w 11984477"/>
              <a:gd name="connsiteY4-226" fmla="*/ 276259 h 655638"/>
              <a:gd name="connsiteX5-227" fmla="*/ 9202366 w 11984477"/>
              <a:gd name="connsiteY5-228" fmla="*/ 266532 h 655638"/>
              <a:gd name="connsiteX6-229" fmla="*/ 7431932 w 11984477"/>
              <a:gd name="connsiteY6-230" fmla="*/ 256804 h 655638"/>
              <a:gd name="connsiteX7-231" fmla="*/ 5321030 w 11984477"/>
              <a:gd name="connsiteY7-232" fmla="*/ 276259 h 655638"/>
              <a:gd name="connsiteX8-233" fmla="*/ 3482502 w 11984477"/>
              <a:gd name="connsiteY8-234" fmla="*/ 217893 h 655638"/>
              <a:gd name="connsiteX9-235" fmla="*/ 1595336 w 11984477"/>
              <a:gd name="connsiteY9-236" fmla="*/ 344353 h 655638"/>
              <a:gd name="connsiteX10-237" fmla="*/ 428017 w 11984477"/>
              <a:gd name="connsiteY10-238" fmla="*/ 324898 h 655638"/>
              <a:gd name="connsiteX11-239" fmla="*/ 0 w 11984477"/>
              <a:gd name="connsiteY11-240" fmla="*/ 140072 h 655638"/>
              <a:gd name="connsiteX0-241" fmla="*/ 0 w 11984477"/>
              <a:gd name="connsiteY0-242" fmla="*/ 140072 h 655638"/>
              <a:gd name="connsiteX1-243" fmla="*/ 0 w 11984477"/>
              <a:gd name="connsiteY1-244" fmla="*/ 655638 h 655638"/>
              <a:gd name="connsiteX2-245" fmla="*/ 11984477 w 11984477"/>
              <a:gd name="connsiteY2-246" fmla="*/ 655638 h 655638"/>
              <a:gd name="connsiteX3-247" fmla="*/ 11984477 w 11984477"/>
              <a:gd name="connsiteY3-248" fmla="*/ 247076 h 655638"/>
              <a:gd name="connsiteX4-249" fmla="*/ 10953345 w 11984477"/>
              <a:gd name="connsiteY4-250" fmla="*/ 276259 h 655638"/>
              <a:gd name="connsiteX5-251" fmla="*/ 9202366 w 11984477"/>
              <a:gd name="connsiteY5-252" fmla="*/ 266532 h 655638"/>
              <a:gd name="connsiteX6-253" fmla="*/ 7431932 w 11984477"/>
              <a:gd name="connsiteY6-254" fmla="*/ 256804 h 655638"/>
              <a:gd name="connsiteX7-255" fmla="*/ 5321030 w 11984477"/>
              <a:gd name="connsiteY7-256" fmla="*/ 276259 h 655638"/>
              <a:gd name="connsiteX8-257" fmla="*/ 3482502 w 11984477"/>
              <a:gd name="connsiteY8-258" fmla="*/ 217893 h 655638"/>
              <a:gd name="connsiteX9-259" fmla="*/ 1595336 w 11984477"/>
              <a:gd name="connsiteY9-260" fmla="*/ 344353 h 655638"/>
              <a:gd name="connsiteX10-261" fmla="*/ 428017 w 11984477"/>
              <a:gd name="connsiteY10-262" fmla="*/ 324898 h 655638"/>
              <a:gd name="connsiteX11-263" fmla="*/ 0 w 11984477"/>
              <a:gd name="connsiteY11-264" fmla="*/ 140072 h 655638"/>
              <a:gd name="connsiteX0-265" fmla="*/ 0 w 11984477"/>
              <a:gd name="connsiteY0-266" fmla="*/ 140072 h 655638"/>
              <a:gd name="connsiteX1-267" fmla="*/ 0 w 11984477"/>
              <a:gd name="connsiteY1-268" fmla="*/ 655638 h 655638"/>
              <a:gd name="connsiteX2-269" fmla="*/ 11984477 w 11984477"/>
              <a:gd name="connsiteY2-270" fmla="*/ 655638 h 655638"/>
              <a:gd name="connsiteX3-271" fmla="*/ 11984477 w 11984477"/>
              <a:gd name="connsiteY3-272" fmla="*/ 247076 h 655638"/>
              <a:gd name="connsiteX4-273" fmla="*/ 10953345 w 11984477"/>
              <a:gd name="connsiteY4-274" fmla="*/ 276259 h 655638"/>
              <a:gd name="connsiteX5-275" fmla="*/ 9202366 w 11984477"/>
              <a:gd name="connsiteY5-276" fmla="*/ 266532 h 655638"/>
              <a:gd name="connsiteX6-277" fmla="*/ 7431932 w 11984477"/>
              <a:gd name="connsiteY6-278" fmla="*/ 256804 h 655638"/>
              <a:gd name="connsiteX7-279" fmla="*/ 5321030 w 11984477"/>
              <a:gd name="connsiteY7-280" fmla="*/ 276259 h 655638"/>
              <a:gd name="connsiteX8-281" fmla="*/ 3482502 w 11984477"/>
              <a:gd name="connsiteY8-282" fmla="*/ 217893 h 655638"/>
              <a:gd name="connsiteX9-283" fmla="*/ 1595336 w 11984477"/>
              <a:gd name="connsiteY9-284" fmla="*/ 344353 h 655638"/>
              <a:gd name="connsiteX10-285" fmla="*/ 428017 w 11984477"/>
              <a:gd name="connsiteY10-286" fmla="*/ 324898 h 655638"/>
              <a:gd name="connsiteX11-287" fmla="*/ 0 w 11984477"/>
              <a:gd name="connsiteY11-288" fmla="*/ 140072 h 655638"/>
              <a:gd name="connsiteX0-289" fmla="*/ 0 w 11984477"/>
              <a:gd name="connsiteY0-290" fmla="*/ 140072 h 655638"/>
              <a:gd name="connsiteX1-291" fmla="*/ 0 w 11984477"/>
              <a:gd name="connsiteY1-292" fmla="*/ 655638 h 655638"/>
              <a:gd name="connsiteX2-293" fmla="*/ 11984477 w 11984477"/>
              <a:gd name="connsiteY2-294" fmla="*/ 655638 h 655638"/>
              <a:gd name="connsiteX3-295" fmla="*/ 11984477 w 11984477"/>
              <a:gd name="connsiteY3-296" fmla="*/ 247076 h 655638"/>
              <a:gd name="connsiteX4-297" fmla="*/ 10953345 w 11984477"/>
              <a:gd name="connsiteY4-298" fmla="*/ 276259 h 655638"/>
              <a:gd name="connsiteX5-299" fmla="*/ 9202366 w 11984477"/>
              <a:gd name="connsiteY5-300" fmla="*/ 266532 h 655638"/>
              <a:gd name="connsiteX6-301" fmla="*/ 7431932 w 11984477"/>
              <a:gd name="connsiteY6-302" fmla="*/ 256804 h 655638"/>
              <a:gd name="connsiteX7-303" fmla="*/ 5321030 w 11984477"/>
              <a:gd name="connsiteY7-304" fmla="*/ 276259 h 655638"/>
              <a:gd name="connsiteX8-305" fmla="*/ 3482502 w 11984477"/>
              <a:gd name="connsiteY8-306" fmla="*/ 217893 h 655638"/>
              <a:gd name="connsiteX9-307" fmla="*/ 1595336 w 11984477"/>
              <a:gd name="connsiteY9-308" fmla="*/ 344353 h 655638"/>
              <a:gd name="connsiteX10-309" fmla="*/ 428017 w 11984477"/>
              <a:gd name="connsiteY10-310" fmla="*/ 324898 h 655638"/>
              <a:gd name="connsiteX11-311" fmla="*/ 0 w 11984477"/>
              <a:gd name="connsiteY11-312" fmla="*/ 140072 h 655638"/>
              <a:gd name="connsiteX0-313" fmla="*/ 0 w 11984477"/>
              <a:gd name="connsiteY0-314" fmla="*/ 140072 h 655638"/>
              <a:gd name="connsiteX1-315" fmla="*/ 0 w 11984477"/>
              <a:gd name="connsiteY1-316" fmla="*/ 655638 h 655638"/>
              <a:gd name="connsiteX2-317" fmla="*/ 11984477 w 11984477"/>
              <a:gd name="connsiteY2-318" fmla="*/ 655638 h 655638"/>
              <a:gd name="connsiteX3-319" fmla="*/ 11984477 w 11984477"/>
              <a:gd name="connsiteY3-320" fmla="*/ 247076 h 655638"/>
              <a:gd name="connsiteX4-321" fmla="*/ 10953345 w 11984477"/>
              <a:gd name="connsiteY4-322" fmla="*/ 276259 h 655638"/>
              <a:gd name="connsiteX5-323" fmla="*/ 9202366 w 11984477"/>
              <a:gd name="connsiteY5-324" fmla="*/ 266532 h 655638"/>
              <a:gd name="connsiteX6-325" fmla="*/ 7431932 w 11984477"/>
              <a:gd name="connsiteY6-326" fmla="*/ 256804 h 655638"/>
              <a:gd name="connsiteX7-327" fmla="*/ 5321030 w 11984477"/>
              <a:gd name="connsiteY7-328" fmla="*/ 276259 h 655638"/>
              <a:gd name="connsiteX8-329" fmla="*/ 3482502 w 11984477"/>
              <a:gd name="connsiteY8-330" fmla="*/ 217893 h 655638"/>
              <a:gd name="connsiteX9-331" fmla="*/ 1595336 w 11984477"/>
              <a:gd name="connsiteY9-332" fmla="*/ 344353 h 655638"/>
              <a:gd name="connsiteX10-333" fmla="*/ 428017 w 11984477"/>
              <a:gd name="connsiteY10-334" fmla="*/ 324898 h 655638"/>
              <a:gd name="connsiteX11-335" fmla="*/ 0 w 11984477"/>
              <a:gd name="connsiteY11-336" fmla="*/ 140072 h 655638"/>
              <a:gd name="connsiteX0-337" fmla="*/ 0 w 11984477"/>
              <a:gd name="connsiteY0-338" fmla="*/ 140072 h 655638"/>
              <a:gd name="connsiteX1-339" fmla="*/ 0 w 11984477"/>
              <a:gd name="connsiteY1-340" fmla="*/ 655638 h 655638"/>
              <a:gd name="connsiteX2-341" fmla="*/ 11984477 w 11984477"/>
              <a:gd name="connsiteY2-342" fmla="*/ 655638 h 655638"/>
              <a:gd name="connsiteX3-343" fmla="*/ 11984477 w 11984477"/>
              <a:gd name="connsiteY3-344" fmla="*/ 247076 h 655638"/>
              <a:gd name="connsiteX4-345" fmla="*/ 10953345 w 11984477"/>
              <a:gd name="connsiteY4-346" fmla="*/ 276259 h 655638"/>
              <a:gd name="connsiteX5-347" fmla="*/ 9202366 w 11984477"/>
              <a:gd name="connsiteY5-348" fmla="*/ 266532 h 655638"/>
              <a:gd name="connsiteX6-349" fmla="*/ 7431932 w 11984477"/>
              <a:gd name="connsiteY6-350" fmla="*/ 256804 h 655638"/>
              <a:gd name="connsiteX7-351" fmla="*/ 5321030 w 11984477"/>
              <a:gd name="connsiteY7-352" fmla="*/ 276259 h 655638"/>
              <a:gd name="connsiteX8-353" fmla="*/ 3482502 w 11984477"/>
              <a:gd name="connsiteY8-354" fmla="*/ 217893 h 655638"/>
              <a:gd name="connsiteX9-355" fmla="*/ 1595336 w 11984477"/>
              <a:gd name="connsiteY9-356" fmla="*/ 344353 h 655638"/>
              <a:gd name="connsiteX10-357" fmla="*/ 428017 w 11984477"/>
              <a:gd name="connsiteY10-358" fmla="*/ 324898 h 655638"/>
              <a:gd name="connsiteX11-359" fmla="*/ 0 w 11984477"/>
              <a:gd name="connsiteY11-360" fmla="*/ 140072 h 655638"/>
              <a:gd name="connsiteX0-361" fmla="*/ 0 w 11984477"/>
              <a:gd name="connsiteY0-362" fmla="*/ 140072 h 655638"/>
              <a:gd name="connsiteX1-363" fmla="*/ 0 w 11984477"/>
              <a:gd name="connsiteY1-364" fmla="*/ 655638 h 655638"/>
              <a:gd name="connsiteX2-365" fmla="*/ 11984477 w 11984477"/>
              <a:gd name="connsiteY2-366" fmla="*/ 655638 h 655638"/>
              <a:gd name="connsiteX3-367" fmla="*/ 11984477 w 11984477"/>
              <a:gd name="connsiteY3-368" fmla="*/ 247076 h 655638"/>
              <a:gd name="connsiteX4-369" fmla="*/ 10953345 w 11984477"/>
              <a:gd name="connsiteY4-370" fmla="*/ 276259 h 655638"/>
              <a:gd name="connsiteX5-371" fmla="*/ 9202366 w 11984477"/>
              <a:gd name="connsiteY5-372" fmla="*/ 266532 h 655638"/>
              <a:gd name="connsiteX6-373" fmla="*/ 7431932 w 11984477"/>
              <a:gd name="connsiteY6-374" fmla="*/ 256804 h 655638"/>
              <a:gd name="connsiteX7-375" fmla="*/ 5321030 w 11984477"/>
              <a:gd name="connsiteY7-376" fmla="*/ 276259 h 655638"/>
              <a:gd name="connsiteX8-377" fmla="*/ 3482502 w 11984477"/>
              <a:gd name="connsiteY8-378" fmla="*/ 217893 h 655638"/>
              <a:gd name="connsiteX9-379" fmla="*/ 1595336 w 11984477"/>
              <a:gd name="connsiteY9-380" fmla="*/ 344353 h 655638"/>
              <a:gd name="connsiteX10-381" fmla="*/ 428017 w 11984477"/>
              <a:gd name="connsiteY10-382" fmla="*/ 324898 h 655638"/>
              <a:gd name="connsiteX11-383" fmla="*/ 0 w 11984477"/>
              <a:gd name="connsiteY11-384" fmla="*/ 140072 h 655638"/>
              <a:gd name="connsiteX0-385" fmla="*/ 0 w 11984477"/>
              <a:gd name="connsiteY0-386" fmla="*/ 147628 h 663194"/>
              <a:gd name="connsiteX1-387" fmla="*/ 0 w 11984477"/>
              <a:gd name="connsiteY1-388" fmla="*/ 663194 h 663194"/>
              <a:gd name="connsiteX2-389" fmla="*/ 11984477 w 11984477"/>
              <a:gd name="connsiteY2-390" fmla="*/ 663194 h 663194"/>
              <a:gd name="connsiteX3-391" fmla="*/ 11984477 w 11984477"/>
              <a:gd name="connsiteY3-392" fmla="*/ 254632 h 663194"/>
              <a:gd name="connsiteX4-393" fmla="*/ 10943820 w 11984477"/>
              <a:gd name="connsiteY4-394" fmla="*/ 255240 h 663194"/>
              <a:gd name="connsiteX5-395" fmla="*/ 9202366 w 11984477"/>
              <a:gd name="connsiteY5-396" fmla="*/ 274088 h 663194"/>
              <a:gd name="connsiteX6-397" fmla="*/ 7431932 w 11984477"/>
              <a:gd name="connsiteY6-398" fmla="*/ 264360 h 663194"/>
              <a:gd name="connsiteX7-399" fmla="*/ 5321030 w 11984477"/>
              <a:gd name="connsiteY7-400" fmla="*/ 283815 h 663194"/>
              <a:gd name="connsiteX8-401" fmla="*/ 3482502 w 11984477"/>
              <a:gd name="connsiteY8-402" fmla="*/ 225449 h 663194"/>
              <a:gd name="connsiteX9-403" fmla="*/ 1595336 w 11984477"/>
              <a:gd name="connsiteY9-404" fmla="*/ 351909 h 663194"/>
              <a:gd name="connsiteX10-405" fmla="*/ 428017 w 11984477"/>
              <a:gd name="connsiteY10-406" fmla="*/ 332454 h 663194"/>
              <a:gd name="connsiteX11-407" fmla="*/ 0 w 11984477"/>
              <a:gd name="connsiteY11-408" fmla="*/ 147628 h 663194"/>
              <a:gd name="connsiteX0-409" fmla="*/ 0 w 11984477"/>
              <a:gd name="connsiteY0-410" fmla="*/ 147628 h 663194"/>
              <a:gd name="connsiteX1-411" fmla="*/ 0 w 11984477"/>
              <a:gd name="connsiteY1-412" fmla="*/ 663194 h 663194"/>
              <a:gd name="connsiteX2-413" fmla="*/ 11984477 w 11984477"/>
              <a:gd name="connsiteY2-414" fmla="*/ 663194 h 663194"/>
              <a:gd name="connsiteX3-415" fmla="*/ 11984477 w 11984477"/>
              <a:gd name="connsiteY3-416" fmla="*/ 254632 h 663194"/>
              <a:gd name="connsiteX4-417" fmla="*/ 10943820 w 11984477"/>
              <a:gd name="connsiteY4-418" fmla="*/ 255240 h 663194"/>
              <a:gd name="connsiteX5-419" fmla="*/ 9202366 w 11984477"/>
              <a:gd name="connsiteY5-420" fmla="*/ 274088 h 663194"/>
              <a:gd name="connsiteX6-421" fmla="*/ 7431932 w 11984477"/>
              <a:gd name="connsiteY6-422" fmla="*/ 264360 h 663194"/>
              <a:gd name="connsiteX7-423" fmla="*/ 5321030 w 11984477"/>
              <a:gd name="connsiteY7-424" fmla="*/ 283815 h 663194"/>
              <a:gd name="connsiteX8-425" fmla="*/ 3482502 w 11984477"/>
              <a:gd name="connsiteY8-426" fmla="*/ 225449 h 663194"/>
              <a:gd name="connsiteX9-427" fmla="*/ 1595336 w 11984477"/>
              <a:gd name="connsiteY9-428" fmla="*/ 351909 h 663194"/>
              <a:gd name="connsiteX10-429" fmla="*/ 428017 w 11984477"/>
              <a:gd name="connsiteY10-430" fmla="*/ 332454 h 663194"/>
              <a:gd name="connsiteX11-431" fmla="*/ 0 w 11984477"/>
              <a:gd name="connsiteY11-432" fmla="*/ 147628 h 663194"/>
              <a:gd name="connsiteX0-433" fmla="*/ 0 w 11984477"/>
              <a:gd name="connsiteY0-434" fmla="*/ 140073 h 655639"/>
              <a:gd name="connsiteX1-435" fmla="*/ 0 w 11984477"/>
              <a:gd name="connsiteY1-436" fmla="*/ 655639 h 655639"/>
              <a:gd name="connsiteX2-437" fmla="*/ 11984477 w 11984477"/>
              <a:gd name="connsiteY2-438" fmla="*/ 655639 h 655639"/>
              <a:gd name="connsiteX3-439" fmla="*/ 11984477 w 11984477"/>
              <a:gd name="connsiteY3-440" fmla="*/ 247077 h 655639"/>
              <a:gd name="connsiteX4-441" fmla="*/ 10943820 w 11984477"/>
              <a:gd name="connsiteY4-442" fmla="*/ 247685 h 655639"/>
              <a:gd name="connsiteX5-443" fmla="*/ 9202366 w 11984477"/>
              <a:gd name="connsiteY5-444" fmla="*/ 266533 h 655639"/>
              <a:gd name="connsiteX6-445" fmla="*/ 7431932 w 11984477"/>
              <a:gd name="connsiteY6-446" fmla="*/ 256805 h 655639"/>
              <a:gd name="connsiteX7-447" fmla="*/ 5321030 w 11984477"/>
              <a:gd name="connsiteY7-448" fmla="*/ 276260 h 655639"/>
              <a:gd name="connsiteX8-449" fmla="*/ 3482502 w 11984477"/>
              <a:gd name="connsiteY8-450" fmla="*/ 217894 h 655639"/>
              <a:gd name="connsiteX9-451" fmla="*/ 1595336 w 11984477"/>
              <a:gd name="connsiteY9-452" fmla="*/ 344354 h 655639"/>
              <a:gd name="connsiteX10-453" fmla="*/ 428017 w 11984477"/>
              <a:gd name="connsiteY10-454" fmla="*/ 324899 h 655639"/>
              <a:gd name="connsiteX11-455" fmla="*/ 0 w 11984477"/>
              <a:gd name="connsiteY11-456" fmla="*/ 140073 h 655639"/>
              <a:gd name="connsiteX0-457" fmla="*/ 0 w 11984477"/>
              <a:gd name="connsiteY0-458" fmla="*/ 140073 h 655639"/>
              <a:gd name="connsiteX1-459" fmla="*/ 0 w 11984477"/>
              <a:gd name="connsiteY1-460" fmla="*/ 655639 h 655639"/>
              <a:gd name="connsiteX2-461" fmla="*/ 11984477 w 11984477"/>
              <a:gd name="connsiteY2-462" fmla="*/ 655639 h 655639"/>
              <a:gd name="connsiteX3-463" fmla="*/ 11984477 w 11984477"/>
              <a:gd name="connsiteY3-464" fmla="*/ 247077 h 655639"/>
              <a:gd name="connsiteX4-465" fmla="*/ 10943820 w 11984477"/>
              <a:gd name="connsiteY4-466" fmla="*/ 247685 h 655639"/>
              <a:gd name="connsiteX5-467" fmla="*/ 9202366 w 11984477"/>
              <a:gd name="connsiteY5-468" fmla="*/ 266533 h 655639"/>
              <a:gd name="connsiteX6-469" fmla="*/ 7431932 w 11984477"/>
              <a:gd name="connsiteY6-470" fmla="*/ 256805 h 655639"/>
              <a:gd name="connsiteX7-471" fmla="*/ 5321030 w 11984477"/>
              <a:gd name="connsiteY7-472" fmla="*/ 276260 h 655639"/>
              <a:gd name="connsiteX8-473" fmla="*/ 3482502 w 11984477"/>
              <a:gd name="connsiteY8-474" fmla="*/ 217894 h 655639"/>
              <a:gd name="connsiteX9-475" fmla="*/ 1595336 w 11984477"/>
              <a:gd name="connsiteY9-476" fmla="*/ 344354 h 655639"/>
              <a:gd name="connsiteX10-477" fmla="*/ 428017 w 11984477"/>
              <a:gd name="connsiteY10-478" fmla="*/ 324899 h 655639"/>
              <a:gd name="connsiteX11-479" fmla="*/ 0 w 11984477"/>
              <a:gd name="connsiteY11-480" fmla="*/ 140073 h 655639"/>
              <a:gd name="connsiteX0-481" fmla="*/ 0 w 11984477"/>
              <a:gd name="connsiteY0-482" fmla="*/ 151777 h 667343"/>
              <a:gd name="connsiteX1-483" fmla="*/ 0 w 11984477"/>
              <a:gd name="connsiteY1-484" fmla="*/ 667343 h 667343"/>
              <a:gd name="connsiteX2-485" fmla="*/ 11984477 w 11984477"/>
              <a:gd name="connsiteY2-486" fmla="*/ 667343 h 667343"/>
              <a:gd name="connsiteX3-487" fmla="*/ 11984477 w 11984477"/>
              <a:gd name="connsiteY3-488" fmla="*/ 258781 h 667343"/>
              <a:gd name="connsiteX4-489" fmla="*/ 10943820 w 11984477"/>
              <a:gd name="connsiteY4-490" fmla="*/ 259389 h 667343"/>
              <a:gd name="connsiteX5-491" fmla="*/ 9202366 w 11984477"/>
              <a:gd name="connsiteY5-492" fmla="*/ 278237 h 667343"/>
              <a:gd name="connsiteX6-493" fmla="*/ 7431932 w 11984477"/>
              <a:gd name="connsiteY6-494" fmla="*/ 268509 h 667343"/>
              <a:gd name="connsiteX7-495" fmla="*/ 5314680 w 11984477"/>
              <a:gd name="connsiteY7-496" fmla="*/ 268914 h 667343"/>
              <a:gd name="connsiteX8-497" fmla="*/ 3482502 w 11984477"/>
              <a:gd name="connsiteY8-498" fmla="*/ 229598 h 667343"/>
              <a:gd name="connsiteX9-499" fmla="*/ 1595336 w 11984477"/>
              <a:gd name="connsiteY9-500" fmla="*/ 356058 h 667343"/>
              <a:gd name="connsiteX10-501" fmla="*/ 428017 w 11984477"/>
              <a:gd name="connsiteY10-502" fmla="*/ 336603 h 667343"/>
              <a:gd name="connsiteX11-503" fmla="*/ 0 w 11984477"/>
              <a:gd name="connsiteY11-504" fmla="*/ 151777 h 667343"/>
              <a:gd name="connsiteX0-505" fmla="*/ 0 w 11984477"/>
              <a:gd name="connsiteY0-506" fmla="*/ 151777 h 667343"/>
              <a:gd name="connsiteX1-507" fmla="*/ 0 w 11984477"/>
              <a:gd name="connsiteY1-508" fmla="*/ 667343 h 667343"/>
              <a:gd name="connsiteX2-509" fmla="*/ 11984477 w 11984477"/>
              <a:gd name="connsiteY2-510" fmla="*/ 667343 h 667343"/>
              <a:gd name="connsiteX3-511" fmla="*/ 11984477 w 11984477"/>
              <a:gd name="connsiteY3-512" fmla="*/ 258781 h 667343"/>
              <a:gd name="connsiteX4-513" fmla="*/ 10943820 w 11984477"/>
              <a:gd name="connsiteY4-514" fmla="*/ 259389 h 667343"/>
              <a:gd name="connsiteX5-515" fmla="*/ 9202366 w 11984477"/>
              <a:gd name="connsiteY5-516" fmla="*/ 278237 h 667343"/>
              <a:gd name="connsiteX6-517" fmla="*/ 7431932 w 11984477"/>
              <a:gd name="connsiteY6-518" fmla="*/ 268509 h 667343"/>
              <a:gd name="connsiteX7-519" fmla="*/ 5314680 w 11984477"/>
              <a:gd name="connsiteY7-520" fmla="*/ 268914 h 667343"/>
              <a:gd name="connsiteX8-521" fmla="*/ 3482502 w 11984477"/>
              <a:gd name="connsiteY8-522" fmla="*/ 229598 h 667343"/>
              <a:gd name="connsiteX9-523" fmla="*/ 1595336 w 11984477"/>
              <a:gd name="connsiteY9-524" fmla="*/ 356058 h 667343"/>
              <a:gd name="connsiteX10-525" fmla="*/ 428017 w 11984477"/>
              <a:gd name="connsiteY10-526" fmla="*/ 336603 h 667343"/>
              <a:gd name="connsiteX11-527" fmla="*/ 0 w 11984477"/>
              <a:gd name="connsiteY11-528" fmla="*/ 151777 h 667343"/>
              <a:gd name="connsiteX0-529" fmla="*/ 0 w 11984477"/>
              <a:gd name="connsiteY0-530" fmla="*/ 155749 h 671315"/>
              <a:gd name="connsiteX1-531" fmla="*/ 0 w 11984477"/>
              <a:gd name="connsiteY1-532" fmla="*/ 671315 h 671315"/>
              <a:gd name="connsiteX2-533" fmla="*/ 11984477 w 11984477"/>
              <a:gd name="connsiteY2-534" fmla="*/ 671315 h 671315"/>
              <a:gd name="connsiteX3-535" fmla="*/ 11984477 w 11984477"/>
              <a:gd name="connsiteY3-536" fmla="*/ 262753 h 671315"/>
              <a:gd name="connsiteX4-537" fmla="*/ 10943820 w 11984477"/>
              <a:gd name="connsiteY4-538" fmla="*/ 263361 h 671315"/>
              <a:gd name="connsiteX5-539" fmla="*/ 9202366 w 11984477"/>
              <a:gd name="connsiteY5-540" fmla="*/ 282209 h 671315"/>
              <a:gd name="connsiteX6-541" fmla="*/ 7431932 w 11984477"/>
              <a:gd name="connsiteY6-542" fmla="*/ 272481 h 671315"/>
              <a:gd name="connsiteX7-543" fmla="*/ 5308330 w 11984477"/>
              <a:gd name="connsiteY7-544" fmla="*/ 266536 h 671315"/>
              <a:gd name="connsiteX8-545" fmla="*/ 3482502 w 11984477"/>
              <a:gd name="connsiteY8-546" fmla="*/ 233570 h 671315"/>
              <a:gd name="connsiteX9-547" fmla="*/ 1595336 w 11984477"/>
              <a:gd name="connsiteY9-548" fmla="*/ 360030 h 671315"/>
              <a:gd name="connsiteX10-549" fmla="*/ 428017 w 11984477"/>
              <a:gd name="connsiteY10-550" fmla="*/ 340575 h 671315"/>
              <a:gd name="connsiteX11-551" fmla="*/ 0 w 11984477"/>
              <a:gd name="connsiteY11-552" fmla="*/ 155749 h 671315"/>
              <a:gd name="connsiteX0-553" fmla="*/ 0 w 11984477"/>
              <a:gd name="connsiteY0-554" fmla="*/ 155749 h 671315"/>
              <a:gd name="connsiteX1-555" fmla="*/ 0 w 11984477"/>
              <a:gd name="connsiteY1-556" fmla="*/ 671315 h 671315"/>
              <a:gd name="connsiteX2-557" fmla="*/ 11984477 w 11984477"/>
              <a:gd name="connsiteY2-558" fmla="*/ 671315 h 671315"/>
              <a:gd name="connsiteX3-559" fmla="*/ 11984477 w 11984477"/>
              <a:gd name="connsiteY3-560" fmla="*/ 262753 h 671315"/>
              <a:gd name="connsiteX4-561" fmla="*/ 10943820 w 11984477"/>
              <a:gd name="connsiteY4-562" fmla="*/ 263361 h 671315"/>
              <a:gd name="connsiteX5-563" fmla="*/ 9183316 w 11984477"/>
              <a:gd name="connsiteY5-564" fmla="*/ 256809 h 671315"/>
              <a:gd name="connsiteX6-565" fmla="*/ 7431932 w 11984477"/>
              <a:gd name="connsiteY6-566" fmla="*/ 272481 h 671315"/>
              <a:gd name="connsiteX7-567" fmla="*/ 5308330 w 11984477"/>
              <a:gd name="connsiteY7-568" fmla="*/ 266536 h 671315"/>
              <a:gd name="connsiteX8-569" fmla="*/ 3482502 w 11984477"/>
              <a:gd name="connsiteY8-570" fmla="*/ 233570 h 671315"/>
              <a:gd name="connsiteX9-571" fmla="*/ 1595336 w 11984477"/>
              <a:gd name="connsiteY9-572" fmla="*/ 360030 h 671315"/>
              <a:gd name="connsiteX10-573" fmla="*/ 428017 w 11984477"/>
              <a:gd name="connsiteY10-574" fmla="*/ 340575 h 671315"/>
              <a:gd name="connsiteX11-575" fmla="*/ 0 w 11984477"/>
              <a:gd name="connsiteY11-576" fmla="*/ 155749 h 671315"/>
              <a:gd name="connsiteX0-577" fmla="*/ 0 w 11984477"/>
              <a:gd name="connsiteY0-578" fmla="*/ 155749 h 671315"/>
              <a:gd name="connsiteX1-579" fmla="*/ 0 w 11984477"/>
              <a:gd name="connsiteY1-580" fmla="*/ 671315 h 671315"/>
              <a:gd name="connsiteX2-581" fmla="*/ 11984477 w 11984477"/>
              <a:gd name="connsiteY2-582" fmla="*/ 671315 h 671315"/>
              <a:gd name="connsiteX3-583" fmla="*/ 11984477 w 11984477"/>
              <a:gd name="connsiteY3-584" fmla="*/ 262753 h 671315"/>
              <a:gd name="connsiteX4-585" fmla="*/ 10943820 w 11984477"/>
              <a:gd name="connsiteY4-586" fmla="*/ 263361 h 671315"/>
              <a:gd name="connsiteX5-587" fmla="*/ 9183316 w 11984477"/>
              <a:gd name="connsiteY5-588" fmla="*/ 256809 h 671315"/>
              <a:gd name="connsiteX6-589" fmla="*/ 7431932 w 11984477"/>
              <a:gd name="connsiteY6-590" fmla="*/ 272481 h 671315"/>
              <a:gd name="connsiteX7-591" fmla="*/ 5308330 w 11984477"/>
              <a:gd name="connsiteY7-592" fmla="*/ 266536 h 671315"/>
              <a:gd name="connsiteX8-593" fmla="*/ 3482502 w 11984477"/>
              <a:gd name="connsiteY8-594" fmla="*/ 233570 h 671315"/>
              <a:gd name="connsiteX9-595" fmla="*/ 1595336 w 11984477"/>
              <a:gd name="connsiteY9-596" fmla="*/ 360030 h 671315"/>
              <a:gd name="connsiteX10-597" fmla="*/ 428017 w 11984477"/>
              <a:gd name="connsiteY10-598" fmla="*/ 340575 h 671315"/>
              <a:gd name="connsiteX11-599" fmla="*/ 0 w 11984477"/>
              <a:gd name="connsiteY11-600" fmla="*/ 155749 h 671315"/>
              <a:gd name="connsiteX0-601" fmla="*/ 0 w 11984477"/>
              <a:gd name="connsiteY0-602" fmla="*/ 155749 h 671315"/>
              <a:gd name="connsiteX1-603" fmla="*/ 0 w 11984477"/>
              <a:gd name="connsiteY1-604" fmla="*/ 671315 h 671315"/>
              <a:gd name="connsiteX2-605" fmla="*/ 11984477 w 11984477"/>
              <a:gd name="connsiteY2-606" fmla="*/ 671315 h 671315"/>
              <a:gd name="connsiteX3-607" fmla="*/ 11984477 w 11984477"/>
              <a:gd name="connsiteY3-608" fmla="*/ 262753 h 671315"/>
              <a:gd name="connsiteX4-609" fmla="*/ 10943820 w 11984477"/>
              <a:gd name="connsiteY4-610" fmla="*/ 263361 h 671315"/>
              <a:gd name="connsiteX5-611" fmla="*/ 9183316 w 11984477"/>
              <a:gd name="connsiteY5-612" fmla="*/ 256809 h 671315"/>
              <a:gd name="connsiteX6-613" fmla="*/ 7431932 w 11984477"/>
              <a:gd name="connsiteY6-614" fmla="*/ 272481 h 671315"/>
              <a:gd name="connsiteX7-615" fmla="*/ 5308330 w 11984477"/>
              <a:gd name="connsiteY7-616" fmla="*/ 266536 h 671315"/>
              <a:gd name="connsiteX8-617" fmla="*/ 3482502 w 11984477"/>
              <a:gd name="connsiteY8-618" fmla="*/ 233570 h 671315"/>
              <a:gd name="connsiteX9-619" fmla="*/ 1595336 w 11984477"/>
              <a:gd name="connsiteY9-620" fmla="*/ 360030 h 671315"/>
              <a:gd name="connsiteX10-621" fmla="*/ 428017 w 11984477"/>
              <a:gd name="connsiteY10-622" fmla="*/ 340575 h 671315"/>
              <a:gd name="connsiteX11-623" fmla="*/ 0 w 11984477"/>
              <a:gd name="connsiteY11-624" fmla="*/ 155749 h 6713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1984477" h="671315">
                <a:moveTo>
                  <a:pt x="0" y="155749"/>
                </a:moveTo>
                <a:lnTo>
                  <a:pt x="0" y="671315"/>
                </a:lnTo>
                <a:lnTo>
                  <a:pt x="11984477" y="671315"/>
                </a:lnTo>
                <a:lnTo>
                  <a:pt x="11984477" y="262753"/>
                </a:lnTo>
                <a:cubicBezTo>
                  <a:pt x="11755066" y="472506"/>
                  <a:pt x="11430406" y="577483"/>
                  <a:pt x="10943820" y="263361"/>
                </a:cubicBezTo>
                <a:cubicBezTo>
                  <a:pt x="10550660" y="2944"/>
                  <a:pt x="10027326" y="-139999"/>
                  <a:pt x="9183316" y="256809"/>
                </a:cubicBezTo>
                <a:cubicBezTo>
                  <a:pt x="8628096" y="482166"/>
                  <a:pt x="8155427" y="542424"/>
                  <a:pt x="7431932" y="272481"/>
                </a:cubicBezTo>
                <a:cubicBezTo>
                  <a:pt x="6833073" y="50366"/>
                  <a:pt x="6250089" y="-206674"/>
                  <a:pt x="5308330" y="266536"/>
                </a:cubicBezTo>
                <a:cubicBezTo>
                  <a:pt x="4670087" y="539181"/>
                  <a:pt x="4209645" y="576875"/>
                  <a:pt x="3482502" y="233570"/>
                </a:cubicBezTo>
                <a:cubicBezTo>
                  <a:pt x="2882022" y="-48127"/>
                  <a:pt x="2348216" y="3552"/>
                  <a:pt x="1595336" y="360030"/>
                </a:cubicBezTo>
                <a:cubicBezTo>
                  <a:pt x="1234805" y="486895"/>
                  <a:pt x="893323" y="575660"/>
                  <a:pt x="428017" y="340575"/>
                </a:cubicBezTo>
                <a:cubicBezTo>
                  <a:pt x="285345" y="278966"/>
                  <a:pt x="199822" y="179258"/>
                  <a:pt x="0" y="155749"/>
                </a:cubicBezTo>
                <a:close/>
              </a:path>
            </a:pathLst>
          </a:custGeom>
          <a:solidFill>
            <a:srgbClr val="1A274E"/>
          </a:solidFill>
          <a:ln>
            <a:solidFill>
              <a:srgbClr val="1A27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sp>
        <p:nvSpPr>
          <p:cNvPr id="17" name="任意多边形"/>
          <p:cNvSpPr/>
          <p:nvPr/>
        </p:nvSpPr>
        <p:spPr>
          <a:xfrm rot="10800000">
            <a:off x="109220" y="130175"/>
            <a:ext cx="11984355" cy="386080"/>
          </a:xfrm>
          <a:custGeom>
            <a:avLst/>
            <a:gdLst>
              <a:gd name="connsiteX0" fmla="*/ 0 w 11984477"/>
              <a:gd name="connsiteY0" fmla="*/ 0 h 515566"/>
              <a:gd name="connsiteX1" fmla="*/ 0 w 11984477"/>
              <a:gd name="connsiteY1" fmla="*/ 515566 h 515566"/>
              <a:gd name="connsiteX2" fmla="*/ 11984477 w 11984477"/>
              <a:gd name="connsiteY2" fmla="*/ 515566 h 515566"/>
              <a:gd name="connsiteX3" fmla="*/ 11984477 w 11984477"/>
              <a:gd name="connsiteY3" fmla="*/ 107004 h 515566"/>
              <a:gd name="connsiteX4" fmla="*/ 10953345 w 11984477"/>
              <a:gd name="connsiteY4" fmla="*/ 136187 h 515566"/>
              <a:gd name="connsiteX5" fmla="*/ 9202366 w 11984477"/>
              <a:gd name="connsiteY5" fmla="*/ 126460 h 515566"/>
              <a:gd name="connsiteX6" fmla="*/ 7431932 w 11984477"/>
              <a:gd name="connsiteY6" fmla="*/ 116732 h 515566"/>
              <a:gd name="connsiteX7" fmla="*/ 5321030 w 11984477"/>
              <a:gd name="connsiteY7" fmla="*/ 136187 h 515566"/>
              <a:gd name="connsiteX8" fmla="*/ 3482502 w 11984477"/>
              <a:gd name="connsiteY8" fmla="*/ 77821 h 515566"/>
              <a:gd name="connsiteX9" fmla="*/ 1595336 w 11984477"/>
              <a:gd name="connsiteY9" fmla="*/ 204281 h 515566"/>
              <a:gd name="connsiteX10" fmla="*/ 428017 w 11984477"/>
              <a:gd name="connsiteY10" fmla="*/ 184826 h 515566"/>
              <a:gd name="connsiteX11" fmla="*/ 0 w 11984477"/>
              <a:gd name="connsiteY11" fmla="*/ 0 h 515566"/>
              <a:gd name="connsiteX0-1" fmla="*/ 0 w 11984477"/>
              <a:gd name="connsiteY0-2" fmla="*/ 0 h 515566"/>
              <a:gd name="connsiteX1-3" fmla="*/ 0 w 11984477"/>
              <a:gd name="connsiteY1-4" fmla="*/ 515566 h 515566"/>
              <a:gd name="connsiteX2-5" fmla="*/ 11984477 w 11984477"/>
              <a:gd name="connsiteY2-6" fmla="*/ 515566 h 515566"/>
              <a:gd name="connsiteX3-7" fmla="*/ 11984477 w 11984477"/>
              <a:gd name="connsiteY3-8" fmla="*/ 107004 h 515566"/>
              <a:gd name="connsiteX4-9" fmla="*/ 10953345 w 11984477"/>
              <a:gd name="connsiteY4-10" fmla="*/ 136187 h 515566"/>
              <a:gd name="connsiteX5-11" fmla="*/ 9202366 w 11984477"/>
              <a:gd name="connsiteY5-12" fmla="*/ 126460 h 515566"/>
              <a:gd name="connsiteX6-13" fmla="*/ 7431932 w 11984477"/>
              <a:gd name="connsiteY6-14" fmla="*/ 116732 h 515566"/>
              <a:gd name="connsiteX7-15" fmla="*/ 5321030 w 11984477"/>
              <a:gd name="connsiteY7-16" fmla="*/ 136187 h 515566"/>
              <a:gd name="connsiteX8-17" fmla="*/ 3482502 w 11984477"/>
              <a:gd name="connsiteY8-18" fmla="*/ 77821 h 515566"/>
              <a:gd name="connsiteX9-19" fmla="*/ 1595336 w 11984477"/>
              <a:gd name="connsiteY9-20" fmla="*/ 204281 h 515566"/>
              <a:gd name="connsiteX10-21" fmla="*/ 428017 w 11984477"/>
              <a:gd name="connsiteY10-22" fmla="*/ 184826 h 515566"/>
              <a:gd name="connsiteX11-23" fmla="*/ 0 w 11984477"/>
              <a:gd name="connsiteY11-24" fmla="*/ 0 h 515566"/>
              <a:gd name="connsiteX0-25" fmla="*/ 0 w 11984477"/>
              <a:gd name="connsiteY0-26" fmla="*/ 0 h 515566"/>
              <a:gd name="connsiteX1-27" fmla="*/ 0 w 11984477"/>
              <a:gd name="connsiteY1-28" fmla="*/ 515566 h 515566"/>
              <a:gd name="connsiteX2-29" fmla="*/ 11984477 w 11984477"/>
              <a:gd name="connsiteY2-30" fmla="*/ 515566 h 515566"/>
              <a:gd name="connsiteX3-31" fmla="*/ 11984477 w 11984477"/>
              <a:gd name="connsiteY3-32" fmla="*/ 107004 h 515566"/>
              <a:gd name="connsiteX4-33" fmla="*/ 10953345 w 11984477"/>
              <a:gd name="connsiteY4-34" fmla="*/ 136187 h 515566"/>
              <a:gd name="connsiteX5-35" fmla="*/ 9202366 w 11984477"/>
              <a:gd name="connsiteY5-36" fmla="*/ 126460 h 515566"/>
              <a:gd name="connsiteX6-37" fmla="*/ 7431932 w 11984477"/>
              <a:gd name="connsiteY6-38" fmla="*/ 116732 h 515566"/>
              <a:gd name="connsiteX7-39" fmla="*/ 5321030 w 11984477"/>
              <a:gd name="connsiteY7-40" fmla="*/ 136187 h 515566"/>
              <a:gd name="connsiteX8-41" fmla="*/ 3482502 w 11984477"/>
              <a:gd name="connsiteY8-42" fmla="*/ 77821 h 515566"/>
              <a:gd name="connsiteX9-43" fmla="*/ 1595336 w 11984477"/>
              <a:gd name="connsiteY9-44" fmla="*/ 204281 h 515566"/>
              <a:gd name="connsiteX10-45" fmla="*/ 428017 w 11984477"/>
              <a:gd name="connsiteY10-46" fmla="*/ 184826 h 515566"/>
              <a:gd name="connsiteX11-47" fmla="*/ 0 w 11984477"/>
              <a:gd name="connsiteY11-48" fmla="*/ 0 h 515566"/>
              <a:gd name="connsiteX0-49" fmla="*/ 0 w 11984477"/>
              <a:gd name="connsiteY0-50" fmla="*/ 0 h 515566"/>
              <a:gd name="connsiteX1-51" fmla="*/ 0 w 11984477"/>
              <a:gd name="connsiteY1-52" fmla="*/ 515566 h 515566"/>
              <a:gd name="connsiteX2-53" fmla="*/ 11984477 w 11984477"/>
              <a:gd name="connsiteY2-54" fmla="*/ 515566 h 515566"/>
              <a:gd name="connsiteX3-55" fmla="*/ 11984477 w 11984477"/>
              <a:gd name="connsiteY3-56" fmla="*/ 107004 h 515566"/>
              <a:gd name="connsiteX4-57" fmla="*/ 10953345 w 11984477"/>
              <a:gd name="connsiteY4-58" fmla="*/ 136187 h 515566"/>
              <a:gd name="connsiteX5-59" fmla="*/ 9202366 w 11984477"/>
              <a:gd name="connsiteY5-60" fmla="*/ 126460 h 515566"/>
              <a:gd name="connsiteX6-61" fmla="*/ 7431932 w 11984477"/>
              <a:gd name="connsiteY6-62" fmla="*/ 116732 h 515566"/>
              <a:gd name="connsiteX7-63" fmla="*/ 5321030 w 11984477"/>
              <a:gd name="connsiteY7-64" fmla="*/ 136187 h 515566"/>
              <a:gd name="connsiteX8-65" fmla="*/ 3482502 w 11984477"/>
              <a:gd name="connsiteY8-66" fmla="*/ 77821 h 515566"/>
              <a:gd name="connsiteX9-67" fmla="*/ 1595336 w 11984477"/>
              <a:gd name="connsiteY9-68" fmla="*/ 204281 h 515566"/>
              <a:gd name="connsiteX10-69" fmla="*/ 428017 w 11984477"/>
              <a:gd name="connsiteY10-70" fmla="*/ 184826 h 515566"/>
              <a:gd name="connsiteX11-71" fmla="*/ 0 w 11984477"/>
              <a:gd name="connsiteY11-72" fmla="*/ 0 h 515566"/>
              <a:gd name="connsiteX0-73" fmla="*/ 0 w 11984477"/>
              <a:gd name="connsiteY0-74" fmla="*/ 0 h 515566"/>
              <a:gd name="connsiteX1-75" fmla="*/ 0 w 11984477"/>
              <a:gd name="connsiteY1-76" fmla="*/ 515566 h 515566"/>
              <a:gd name="connsiteX2-77" fmla="*/ 11984477 w 11984477"/>
              <a:gd name="connsiteY2-78" fmla="*/ 515566 h 515566"/>
              <a:gd name="connsiteX3-79" fmla="*/ 11984477 w 11984477"/>
              <a:gd name="connsiteY3-80" fmla="*/ 107004 h 515566"/>
              <a:gd name="connsiteX4-81" fmla="*/ 10953345 w 11984477"/>
              <a:gd name="connsiteY4-82" fmla="*/ 136187 h 515566"/>
              <a:gd name="connsiteX5-83" fmla="*/ 9202366 w 11984477"/>
              <a:gd name="connsiteY5-84" fmla="*/ 126460 h 515566"/>
              <a:gd name="connsiteX6-85" fmla="*/ 7431932 w 11984477"/>
              <a:gd name="connsiteY6-86" fmla="*/ 116732 h 515566"/>
              <a:gd name="connsiteX7-87" fmla="*/ 5321030 w 11984477"/>
              <a:gd name="connsiteY7-88" fmla="*/ 136187 h 515566"/>
              <a:gd name="connsiteX8-89" fmla="*/ 3482502 w 11984477"/>
              <a:gd name="connsiteY8-90" fmla="*/ 77821 h 515566"/>
              <a:gd name="connsiteX9-91" fmla="*/ 1595336 w 11984477"/>
              <a:gd name="connsiteY9-92" fmla="*/ 204281 h 515566"/>
              <a:gd name="connsiteX10-93" fmla="*/ 428017 w 11984477"/>
              <a:gd name="connsiteY10-94" fmla="*/ 184826 h 515566"/>
              <a:gd name="connsiteX11-95" fmla="*/ 0 w 11984477"/>
              <a:gd name="connsiteY11-96" fmla="*/ 0 h 515566"/>
              <a:gd name="connsiteX0-97" fmla="*/ 0 w 11984477"/>
              <a:gd name="connsiteY0-98" fmla="*/ 0 h 515566"/>
              <a:gd name="connsiteX1-99" fmla="*/ 0 w 11984477"/>
              <a:gd name="connsiteY1-100" fmla="*/ 515566 h 515566"/>
              <a:gd name="connsiteX2-101" fmla="*/ 11984477 w 11984477"/>
              <a:gd name="connsiteY2-102" fmla="*/ 515566 h 515566"/>
              <a:gd name="connsiteX3-103" fmla="*/ 11984477 w 11984477"/>
              <a:gd name="connsiteY3-104" fmla="*/ 107004 h 515566"/>
              <a:gd name="connsiteX4-105" fmla="*/ 10953345 w 11984477"/>
              <a:gd name="connsiteY4-106" fmla="*/ 136187 h 515566"/>
              <a:gd name="connsiteX5-107" fmla="*/ 9202366 w 11984477"/>
              <a:gd name="connsiteY5-108" fmla="*/ 126460 h 515566"/>
              <a:gd name="connsiteX6-109" fmla="*/ 7431932 w 11984477"/>
              <a:gd name="connsiteY6-110" fmla="*/ 116732 h 515566"/>
              <a:gd name="connsiteX7-111" fmla="*/ 5321030 w 11984477"/>
              <a:gd name="connsiteY7-112" fmla="*/ 136187 h 515566"/>
              <a:gd name="connsiteX8-113" fmla="*/ 3482502 w 11984477"/>
              <a:gd name="connsiteY8-114" fmla="*/ 77821 h 515566"/>
              <a:gd name="connsiteX9-115" fmla="*/ 1595336 w 11984477"/>
              <a:gd name="connsiteY9-116" fmla="*/ 204281 h 515566"/>
              <a:gd name="connsiteX10-117" fmla="*/ 428017 w 11984477"/>
              <a:gd name="connsiteY10-118" fmla="*/ 184826 h 515566"/>
              <a:gd name="connsiteX11-119" fmla="*/ 0 w 11984477"/>
              <a:gd name="connsiteY11-120" fmla="*/ 0 h 515566"/>
              <a:gd name="connsiteX0-121" fmla="*/ 0 w 11984477"/>
              <a:gd name="connsiteY0-122" fmla="*/ 102916 h 618482"/>
              <a:gd name="connsiteX1-123" fmla="*/ 0 w 11984477"/>
              <a:gd name="connsiteY1-124" fmla="*/ 618482 h 618482"/>
              <a:gd name="connsiteX2-125" fmla="*/ 11984477 w 11984477"/>
              <a:gd name="connsiteY2-126" fmla="*/ 618482 h 618482"/>
              <a:gd name="connsiteX3-127" fmla="*/ 11984477 w 11984477"/>
              <a:gd name="connsiteY3-128" fmla="*/ 209920 h 618482"/>
              <a:gd name="connsiteX4-129" fmla="*/ 10953345 w 11984477"/>
              <a:gd name="connsiteY4-130" fmla="*/ 239103 h 618482"/>
              <a:gd name="connsiteX5-131" fmla="*/ 9202366 w 11984477"/>
              <a:gd name="connsiteY5-132" fmla="*/ 229376 h 618482"/>
              <a:gd name="connsiteX6-133" fmla="*/ 7431932 w 11984477"/>
              <a:gd name="connsiteY6-134" fmla="*/ 219648 h 618482"/>
              <a:gd name="connsiteX7-135" fmla="*/ 5321030 w 11984477"/>
              <a:gd name="connsiteY7-136" fmla="*/ 239103 h 618482"/>
              <a:gd name="connsiteX8-137" fmla="*/ 3482502 w 11984477"/>
              <a:gd name="connsiteY8-138" fmla="*/ 180737 h 618482"/>
              <a:gd name="connsiteX9-139" fmla="*/ 1595336 w 11984477"/>
              <a:gd name="connsiteY9-140" fmla="*/ 307197 h 618482"/>
              <a:gd name="connsiteX10-141" fmla="*/ 428017 w 11984477"/>
              <a:gd name="connsiteY10-142" fmla="*/ 287742 h 618482"/>
              <a:gd name="connsiteX11-143" fmla="*/ 0 w 11984477"/>
              <a:gd name="connsiteY11-144" fmla="*/ 102916 h 618482"/>
              <a:gd name="connsiteX0-145" fmla="*/ 0 w 11984477"/>
              <a:gd name="connsiteY0-146" fmla="*/ 102916 h 618482"/>
              <a:gd name="connsiteX1-147" fmla="*/ 0 w 11984477"/>
              <a:gd name="connsiteY1-148" fmla="*/ 618482 h 618482"/>
              <a:gd name="connsiteX2-149" fmla="*/ 11984477 w 11984477"/>
              <a:gd name="connsiteY2-150" fmla="*/ 618482 h 618482"/>
              <a:gd name="connsiteX3-151" fmla="*/ 11984477 w 11984477"/>
              <a:gd name="connsiteY3-152" fmla="*/ 209920 h 618482"/>
              <a:gd name="connsiteX4-153" fmla="*/ 10953345 w 11984477"/>
              <a:gd name="connsiteY4-154" fmla="*/ 239103 h 618482"/>
              <a:gd name="connsiteX5-155" fmla="*/ 9202366 w 11984477"/>
              <a:gd name="connsiteY5-156" fmla="*/ 229376 h 618482"/>
              <a:gd name="connsiteX6-157" fmla="*/ 7431932 w 11984477"/>
              <a:gd name="connsiteY6-158" fmla="*/ 219648 h 618482"/>
              <a:gd name="connsiteX7-159" fmla="*/ 5321030 w 11984477"/>
              <a:gd name="connsiteY7-160" fmla="*/ 239103 h 618482"/>
              <a:gd name="connsiteX8-161" fmla="*/ 3482502 w 11984477"/>
              <a:gd name="connsiteY8-162" fmla="*/ 180737 h 618482"/>
              <a:gd name="connsiteX9-163" fmla="*/ 1595336 w 11984477"/>
              <a:gd name="connsiteY9-164" fmla="*/ 307197 h 618482"/>
              <a:gd name="connsiteX10-165" fmla="*/ 428017 w 11984477"/>
              <a:gd name="connsiteY10-166" fmla="*/ 287742 h 618482"/>
              <a:gd name="connsiteX11-167" fmla="*/ 0 w 11984477"/>
              <a:gd name="connsiteY11-168" fmla="*/ 102916 h 618482"/>
              <a:gd name="connsiteX0-169" fmla="*/ 0 w 11984477"/>
              <a:gd name="connsiteY0-170" fmla="*/ 102916 h 618482"/>
              <a:gd name="connsiteX1-171" fmla="*/ 0 w 11984477"/>
              <a:gd name="connsiteY1-172" fmla="*/ 618482 h 618482"/>
              <a:gd name="connsiteX2-173" fmla="*/ 11984477 w 11984477"/>
              <a:gd name="connsiteY2-174" fmla="*/ 618482 h 618482"/>
              <a:gd name="connsiteX3-175" fmla="*/ 11984477 w 11984477"/>
              <a:gd name="connsiteY3-176" fmla="*/ 209920 h 618482"/>
              <a:gd name="connsiteX4-177" fmla="*/ 10953345 w 11984477"/>
              <a:gd name="connsiteY4-178" fmla="*/ 239103 h 618482"/>
              <a:gd name="connsiteX5-179" fmla="*/ 9202366 w 11984477"/>
              <a:gd name="connsiteY5-180" fmla="*/ 229376 h 618482"/>
              <a:gd name="connsiteX6-181" fmla="*/ 7431932 w 11984477"/>
              <a:gd name="connsiteY6-182" fmla="*/ 219648 h 618482"/>
              <a:gd name="connsiteX7-183" fmla="*/ 5321030 w 11984477"/>
              <a:gd name="connsiteY7-184" fmla="*/ 239103 h 618482"/>
              <a:gd name="connsiteX8-185" fmla="*/ 3482502 w 11984477"/>
              <a:gd name="connsiteY8-186" fmla="*/ 180737 h 618482"/>
              <a:gd name="connsiteX9-187" fmla="*/ 1595336 w 11984477"/>
              <a:gd name="connsiteY9-188" fmla="*/ 307197 h 618482"/>
              <a:gd name="connsiteX10-189" fmla="*/ 428017 w 11984477"/>
              <a:gd name="connsiteY10-190" fmla="*/ 287742 h 618482"/>
              <a:gd name="connsiteX11-191" fmla="*/ 0 w 11984477"/>
              <a:gd name="connsiteY11-192" fmla="*/ 102916 h 618482"/>
              <a:gd name="connsiteX0-193" fmla="*/ 0 w 11984477"/>
              <a:gd name="connsiteY0-194" fmla="*/ 102916 h 618482"/>
              <a:gd name="connsiteX1-195" fmla="*/ 0 w 11984477"/>
              <a:gd name="connsiteY1-196" fmla="*/ 618482 h 618482"/>
              <a:gd name="connsiteX2-197" fmla="*/ 11984477 w 11984477"/>
              <a:gd name="connsiteY2-198" fmla="*/ 618482 h 618482"/>
              <a:gd name="connsiteX3-199" fmla="*/ 11984477 w 11984477"/>
              <a:gd name="connsiteY3-200" fmla="*/ 209920 h 618482"/>
              <a:gd name="connsiteX4-201" fmla="*/ 10953345 w 11984477"/>
              <a:gd name="connsiteY4-202" fmla="*/ 239103 h 618482"/>
              <a:gd name="connsiteX5-203" fmla="*/ 9202366 w 11984477"/>
              <a:gd name="connsiteY5-204" fmla="*/ 229376 h 618482"/>
              <a:gd name="connsiteX6-205" fmla="*/ 7431932 w 11984477"/>
              <a:gd name="connsiteY6-206" fmla="*/ 219648 h 618482"/>
              <a:gd name="connsiteX7-207" fmla="*/ 5321030 w 11984477"/>
              <a:gd name="connsiteY7-208" fmla="*/ 239103 h 618482"/>
              <a:gd name="connsiteX8-209" fmla="*/ 3482502 w 11984477"/>
              <a:gd name="connsiteY8-210" fmla="*/ 180737 h 618482"/>
              <a:gd name="connsiteX9-211" fmla="*/ 1595336 w 11984477"/>
              <a:gd name="connsiteY9-212" fmla="*/ 307197 h 618482"/>
              <a:gd name="connsiteX10-213" fmla="*/ 428017 w 11984477"/>
              <a:gd name="connsiteY10-214" fmla="*/ 287742 h 618482"/>
              <a:gd name="connsiteX11-215" fmla="*/ 0 w 11984477"/>
              <a:gd name="connsiteY11-216" fmla="*/ 102916 h 618482"/>
              <a:gd name="connsiteX0-217" fmla="*/ 0 w 11984477"/>
              <a:gd name="connsiteY0-218" fmla="*/ 140072 h 655638"/>
              <a:gd name="connsiteX1-219" fmla="*/ 0 w 11984477"/>
              <a:gd name="connsiteY1-220" fmla="*/ 655638 h 655638"/>
              <a:gd name="connsiteX2-221" fmla="*/ 11984477 w 11984477"/>
              <a:gd name="connsiteY2-222" fmla="*/ 655638 h 655638"/>
              <a:gd name="connsiteX3-223" fmla="*/ 11984477 w 11984477"/>
              <a:gd name="connsiteY3-224" fmla="*/ 247076 h 655638"/>
              <a:gd name="connsiteX4-225" fmla="*/ 10953345 w 11984477"/>
              <a:gd name="connsiteY4-226" fmla="*/ 276259 h 655638"/>
              <a:gd name="connsiteX5-227" fmla="*/ 9202366 w 11984477"/>
              <a:gd name="connsiteY5-228" fmla="*/ 266532 h 655638"/>
              <a:gd name="connsiteX6-229" fmla="*/ 7431932 w 11984477"/>
              <a:gd name="connsiteY6-230" fmla="*/ 256804 h 655638"/>
              <a:gd name="connsiteX7-231" fmla="*/ 5321030 w 11984477"/>
              <a:gd name="connsiteY7-232" fmla="*/ 276259 h 655638"/>
              <a:gd name="connsiteX8-233" fmla="*/ 3482502 w 11984477"/>
              <a:gd name="connsiteY8-234" fmla="*/ 217893 h 655638"/>
              <a:gd name="connsiteX9-235" fmla="*/ 1595336 w 11984477"/>
              <a:gd name="connsiteY9-236" fmla="*/ 344353 h 655638"/>
              <a:gd name="connsiteX10-237" fmla="*/ 428017 w 11984477"/>
              <a:gd name="connsiteY10-238" fmla="*/ 324898 h 655638"/>
              <a:gd name="connsiteX11-239" fmla="*/ 0 w 11984477"/>
              <a:gd name="connsiteY11-240" fmla="*/ 140072 h 655638"/>
              <a:gd name="connsiteX0-241" fmla="*/ 0 w 11984477"/>
              <a:gd name="connsiteY0-242" fmla="*/ 140072 h 655638"/>
              <a:gd name="connsiteX1-243" fmla="*/ 0 w 11984477"/>
              <a:gd name="connsiteY1-244" fmla="*/ 655638 h 655638"/>
              <a:gd name="connsiteX2-245" fmla="*/ 11984477 w 11984477"/>
              <a:gd name="connsiteY2-246" fmla="*/ 655638 h 655638"/>
              <a:gd name="connsiteX3-247" fmla="*/ 11984477 w 11984477"/>
              <a:gd name="connsiteY3-248" fmla="*/ 247076 h 655638"/>
              <a:gd name="connsiteX4-249" fmla="*/ 10953345 w 11984477"/>
              <a:gd name="connsiteY4-250" fmla="*/ 276259 h 655638"/>
              <a:gd name="connsiteX5-251" fmla="*/ 9202366 w 11984477"/>
              <a:gd name="connsiteY5-252" fmla="*/ 266532 h 655638"/>
              <a:gd name="connsiteX6-253" fmla="*/ 7431932 w 11984477"/>
              <a:gd name="connsiteY6-254" fmla="*/ 256804 h 655638"/>
              <a:gd name="connsiteX7-255" fmla="*/ 5321030 w 11984477"/>
              <a:gd name="connsiteY7-256" fmla="*/ 276259 h 655638"/>
              <a:gd name="connsiteX8-257" fmla="*/ 3482502 w 11984477"/>
              <a:gd name="connsiteY8-258" fmla="*/ 217893 h 655638"/>
              <a:gd name="connsiteX9-259" fmla="*/ 1595336 w 11984477"/>
              <a:gd name="connsiteY9-260" fmla="*/ 344353 h 655638"/>
              <a:gd name="connsiteX10-261" fmla="*/ 428017 w 11984477"/>
              <a:gd name="connsiteY10-262" fmla="*/ 324898 h 655638"/>
              <a:gd name="connsiteX11-263" fmla="*/ 0 w 11984477"/>
              <a:gd name="connsiteY11-264" fmla="*/ 140072 h 655638"/>
              <a:gd name="connsiteX0-265" fmla="*/ 0 w 11984477"/>
              <a:gd name="connsiteY0-266" fmla="*/ 140072 h 655638"/>
              <a:gd name="connsiteX1-267" fmla="*/ 0 w 11984477"/>
              <a:gd name="connsiteY1-268" fmla="*/ 655638 h 655638"/>
              <a:gd name="connsiteX2-269" fmla="*/ 11984477 w 11984477"/>
              <a:gd name="connsiteY2-270" fmla="*/ 655638 h 655638"/>
              <a:gd name="connsiteX3-271" fmla="*/ 11984477 w 11984477"/>
              <a:gd name="connsiteY3-272" fmla="*/ 247076 h 655638"/>
              <a:gd name="connsiteX4-273" fmla="*/ 10953345 w 11984477"/>
              <a:gd name="connsiteY4-274" fmla="*/ 276259 h 655638"/>
              <a:gd name="connsiteX5-275" fmla="*/ 9202366 w 11984477"/>
              <a:gd name="connsiteY5-276" fmla="*/ 266532 h 655638"/>
              <a:gd name="connsiteX6-277" fmla="*/ 7431932 w 11984477"/>
              <a:gd name="connsiteY6-278" fmla="*/ 256804 h 655638"/>
              <a:gd name="connsiteX7-279" fmla="*/ 5321030 w 11984477"/>
              <a:gd name="connsiteY7-280" fmla="*/ 276259 h 655638"/>
              <a:gd name="connsiteX8-281" fmla="*/ 3482502 w 11984477"/>
              <a:gd name="connsiteY8-282" fmla="*/ 217893 h 655638"/>
              <a:gd name="connsiteX9-283" fmla="*/ 1595336 w 11984477"/>
              <a:gd name="connsiteY9-284" fmla="*/ 344353 h 655638"/>
              <a:gd name="connsiteX10-285" fmla="*/ 428017 w 11984477"/>
              <a:gd name="connsiteY10-286" fmla="*/ 324898 h 655638"/>
              <a:gd name="connsiteX11-287" fmla="*/ 0 w 11984477"/>
              <a:gd name="connsiteY11-288" fmla="*/ 140072 h 655638"/>
              <a:gd name="connsiteX0-289" fmla="*/ 0 w 11984477"/>
              <a:gd name="connsiteY0-290" fmla="*/ 140072 h 655638"/>
              <a:gd name="connsiteX1-291" fmla="*/ 0 w 11984477"/>
              <a:gd name="connsiteY1-292" fmla="*/ 655638 h 655638"/>
              <a:gd name="connsiteX2-293" fmla="*/ 11984477 w 11984477"/>
              <a:gd name="connsiteY2-294" fmla="*/ 655638 h 655638"/>
              <a:gd name="connsiteX3-295" fmla="*/ 11984477 w 11984477"/>
              <a:gd name="connsiteY3-296" fmla="*/ 247076 h 655638"/>
              <a:gd name="connsiteX4-297" fmla="*/ 10953345 w 11984477"/>
              <a:gd name="connsiteY4-298" fmla="*/ 276259 h 655638"/>
              <a:gd name="connsiteX5-299" fmla="*/ 9202366 w 11984477"/>
              <a:gd name="connsiteY5-300" fmla="*/ 266532 h 655638"/>
              <a:gd name="connsiteX6-301" fmla="*/ 7431932 w 11984477"/>
              <a:gd name="connsiteY6-302" fmla="*/ 256804 h 655638"/>
              <a:gd name="connsiteX7-303" fmla="*/ 5321030 w 11984477"/>
              <a:gd name="connsiteY7-304" fmla="*/ 276259 h 655638"/>
              <a:gd name="connsiteX8-305" fmla="*/ 3482502 w 11984477"/>
              <a:gd name="connsiteY8-306" fmla="*/ 217893 h 655638"/>
              <a:gd name="connsiteX9-307" fmla="*/ 1595336 w 11984477"/>
              <a:gd name="connsiteY9-308" fmla="*/ 344353 h 655638"/>
              <a:gd name="connsiteX10-309" fmla="*/ 428017 w 11984477"/>
              <a:gd name="connsiteY10-310" fmla="*/ 324898 h 655638"/>
              <a:gd name="connsiteX11-311" fmla="*/ 0 w 11984477"/>
              <a:gd name="connsiteY11-312" fmla="*/ 140072 h 655638"/>
              <a:gd name="connsiteX0-313" fmla="*/ 0 w 11984477"/>
              <a:gd name="connsiteY0-314" fmla="*/ 140072 h 655638"/>
              <a:gd name="connsiteX1-315" fmla="*/ 0 w 11984477"/>
              <a:gd name="connsiteY1-316" fmla="*/ 655638 h 655638"/>
              <a:gd name="connsiteX2-317" fmla="*/ 11984477 w 11984477"/>
              <a:gd name="connsiteY2-318" fmla="*/ 655638 h 655638"/>
              <a:gd name="connsiteX3-319" fmla="*/ 11984477 w 11984477"/>
              <a:gd name="connsiteY3-320" fmla="*/ 247076 h 655638"/>
              <a:gd name="connsiteX4-321" fmla="*/ 10953345 w 11984477"/>
              <a:gd name="connsiteY4-322" fmla="*/ 276259 h 655638"/>
              <a:gd name="connsiteX5-323" fmla="*/ 9202366 w 11984477"/>
              <a:gd name="connsiteY5-324" fmla="*/ 266532 h 655638"/>
              <a:gd name="connsiteX6-325" fmla="*/ 7431932 w 11984477"/>
              <a:gd name="connsiteY6-326" fmla="*/ 256804 h 655638"/>
              <a:gd name="connsiteX7-327" fmla="*/ 5321030 w 11984477"/>
              <a:gd name="connsiteY7-328" fmla="*/ 276259 h 655638"/>
              <a:gd name="connsiteX8-329" fmla="*/ 3482502 w 11984477"/>
              <a:gd name="connsiteY8-330" fmla="*/ 217893 h 655638"/>
              <a:gd name="connsiteX9-331" fmla="*/ 1595336 w 11984477"/>
              <a:gd name="connsiteY9-332" fmla="*/ 344353 h 655638"/>
              <a:gd name="connsiteX10-333" fmla="*/ 428017 w 11984477"/>
              <a:gd name="connsiteY10-334" fmla="*/ 324898 h 655638"/>
              <a:gd name="connsiteX11-335" fmla="*/ 0 w 11984477"/>
              <a:gd name="connsiteY11-336" fmla="*/ 140072 h 655638"/>
              <a:gd name="connsiteX0-337" fmla="*/ 0 w 11984477"/>
              <a:gd name="connsiteY0-338" fmla="*/ 140072 h 655638"/>
              <a:gd name="connsiteX1-339" fmla="*/ 0 w 11984477"/>
              <a:gd name="connsiteY1-340" fmla="*/ 655638 h 655638"/>
              <a:gd name="connsiteX2-341" fmla="*/ 11984477 w 11984477"/>
              <a:gd name="connsiteY2-342" fmla="*/ 655638 h 655638"/>
              <a:gd name="connsiteX3-343" fmla="*/ 11984477 w 11984477"/>
              <a:gd name="connsiteY3-344" fmla="*/ 247076 h 655638"/>
              <a:gd name="connsiteX4-345" fmla="*/ 10953345 w 11984477"/>
              <a:gd name="connsiteY4-346" fmla="*/ 276259 h 655638"/>
              <a:gd name="connsiteX5-347" fmla="*/ 9202366 w 11984477"/>
              <a:gd name="connsiteY5-348" fmla="*/ 266532 h 655638"/>
              <a:gd name="connsiteX6-349" fmla="*/ 7431932 w 11984477"/>
              <a:gd name="connsiteY6-350" fmla="*/ 256804 h 655638"/>
              <a:gd name="connsiteX7-351" fmla="*/ 5321030 w 11984477"/>
              <a:gd name="connsiteY7-352" fmla="*/ 276259 h 655638"/>
              <a:gd name="connsiteX8-353" fmla="*/ 3482502 w 11984477"/>
              <a:gd name="connsiteY8-354" fmla="*/ 217893 h 655638"/>
              <a:gd name="connsiteX9-355" fmla="*/ 1595336 w 11984477"/>
              <a:gd name="connsiteY9-356" fmla="*/ 344353 h 655638"/>
              <a:gd name="connsiteX10-357" fmla="*/ 428017 w 11984477"/>
              <a:gd name="connsiteY10-358" fmla="*/ 324898 h 655638"/>
              <a:gd name="connsiteX11-359" fmla="*/ 0 w 11984477"/>
              <a:gd name="connsiteY11-360" fmla="*/ 140072 h 655638"/>
              <a:gd name="connsiteX0-361" fmla="*/ 0 w 11984477"/>
              <a:gd name="connsiteY0-362" fmla="*/ 140072 h 655638"/>
              <a:gd name="connsiteX1-363" fmla="*/ 0 w 11984477"/>
              <a:gd name="connsiteY1-364" fmla="*/ 655638 h 655638"/>
              <a:gd name="connsiteX2-365" fmla="*/ 11984477 w 11984477"/>
              <a:gd name="connsiteY2-366" fmla="*/ 655638 h 655638"/>
              <a:gd name="connsiteX3-367" fmla="*/ 11984477 w 11984477"/>
              <a:gd name="connsiteY3-368" fmla="*/ 247076 h 655638"/>
              <a:gd name="connsiteX4-369" fmla="*/ 10953345 w 11984477"/>
              <a:gd name="connsiteY4-370" fmla="*/ 276259 h 655638"/>
              <a:gd name="connsiteX5-371" fmla="*/ 9202366 w 11984477"/>
              <a:gd name="connsiteY5-372" fmla="*/ 266532 h 655638"/>
              <a:gd name="connsiteX6-373" fmla="*/ 7431932 w 11984477"/>
              <a:gd name="connsiteY6-374" fmla="*/ 256804 h 655638"/>
              <a:gd name="connsiteX7-375" fmla="*/ 5321030 w 11984477"/>
              <a:gd name="connsiteY7-376" fmla="*/ 276259 h 655638"/>
              <a:gd name="connsiteX8-377" fmla="*/ 3482502 w 11984477"/>
              <a:gd name="connsiteY8-378" fmla="*/ 217893 h 655638"/>
              <a:gd name="connsiteX9-379" fmla="*/ 1595336 w 11984477"/>
              <a:gd name="connsiteY9-380" fmla="*/ 344353 h 655638"/>
              <a:gd name="connsiteX10-381" fmla="*/ 428017 w 11984477"/>
              <a:gd name="connsiteY10-382" fmla="*/ 324898 h 655638"/>
              <a:gd name="connsiteX11-383" fmla="*/ 0 w 11984477"/>
              <a:gd name="connsiteY11-384" fmla="*/ 140072 h 655638"/>
              <a:gd name="connsiteX0-385" fmla="*/ 0 w 11984477"/>
              <a:gd name="connsiteY0-386" fmla="*/ 147628 h 663194"/>
              <a:gd name="connsiteX1-387" fmla="*/ 0 w 11984477"/>
              <a:gd name="connsiteY1-388" fmla="*/ 663194 h 663194"/>
              <a:gd name="connsiteX2-389" fmla="*/ 11984477 w 11984477"/>
              <a:gd name="connsiteY2-390" fmla="*/ 663194 h 663194"/>
              <a:gd name="connsiteX3-391" fmla="*/ 11984477 w 11984477"/>
              <a:gd name="connsiteY3-392" fmla="*/ 254632 h 663194"/>
              <a:gd name="connsiteX4-393" fmla="*/ 10943820 w 11984477"/>
              <a:gd name="connsiteY4-394" fmla="*/ 255240 h 663194"/>
              <a:gd name="connsiteX5-395" fmla="*/ 9202366 w 11984477"/>
              <a:gd name="connsiteY5-396" fmla="*/ 274088 h 663194"/>
              <a:gd name="connsiteX6-397" fmla="*/ 7431932 w 11984477"/>
              <a:gd name="connsiteY6-398" fmla="*/ 264360 h 663194"/>
              <a:gd name="connsiteX7-399" fmla="*/ 5321030 w 11984477"/>
              <a:gd name="connsiteY7-400" fmla="*/ 283815 h 663194"/>
              <a:gd name="connsiteX8-401" fmla="*/ 3482502 w 11984477"/>
              <a:gd name="connsiteY8-402" fmla="*/ 225449 h 663194"/>
              <a:gd name="connsiteX9-403" fmla="*/ 1595336 w 11984477"/>
              <a:gd name="connsiteY9-404" fmla="*/ 351909 h 663194"/>
              <a:gd name="connsiteX10-405" fmla="*/ 428017 w 11984477"/>
              <a:gd name="connsiteY10-406" fmla="*/ 332454 h 663194"/>
              <a:gd name="connsiteX11-407" fmla="*/ 0 w 11984477"/>
              <a:gd name="connsiteY11-408" fmla="*/ 147628 h 663194"/>
              <a:gd name="connsiteX0-409" fmla="*/ 0 w 11984477"/>
              <a:gd name="connsiteY0-410" fmla="*/ 147628 h 663194"/>
              <a:gd name="connsiteX1-411" fmla="*/ 0 w 11984477"/>
              <a:gd name="connsiteY1-412" fmla="*/ 663194 h 663194"/>
              <a:gd name="connsiteX2-413" fmla="*/ 11984477 w 11984477"/>
              <a:gd name="connsiteY2-414" fmla="*/ 663194 h 663194"/>
              <a:gd name="connsiteX3-415" fmla="*/ 11984477 w 11984477"/>
              <a:gd name="connsiteY3-416" fmla="*/ 254632 h 663194"/>
              <a:gd name="connsiteX4-417" fmla="*/ 10943820 w 11984477"/>
              <a:gd name="connsiteY4-418" fmla="*/ 255240 h 663194"/>
              <a:gd name="connsiteX5-419" fmla="*/ 9202366 w 11984477"/>
              <a:gd name="connsiteY5-420" fmla="*/ 274088 h 663194"/>
              <a:gd name="connsiteX6-421" fmla="*/ 7431932 w 11984477"/>
              <a:gd name="connsiteY6-422" fmla="*/ 264360 h 663194"/>
              <a:gd name="connsiteX7-423" fmla="*/ 5321030 w 11984477"/>
              <a:gd name="connsiteY7-424" fmla="*/ 283815 h 663194"/>
              <a:gd name="connsiteX8-425" fmla="*/ 3482502 w 11984477"/>
              <a:gd name="connsiteY8-426" fmla="*/ 225449 h 663194"/>
              <a:gd name="connsiteX9-427" fmla="*/ 1595336 w 11984477"/>
              <a:gd name="connsiteY9-428" fmla="*/ 351909 h 663194"/>
              <a:gd name="connsiteX10-429" fmla="*/ 428017 w 11984477"/>
              <a:gd name="connsiteY10-430" fmla="*/ 332454 h 663194"/>
              <a:gd name="connsiteX11-431" fmla="*/ 0 w 11984477"/>
              <a:gd name="connsiteY11-432" fmla="*/ 147628 h 663194"/>
              <a:gd name="connsiteX0-433" fmla="*/ 0 w 11984477"/>
              <a:gd name="connsiteY0-434" fmla="*/ 140073 h 655639"/>
              <a:gd name="connsiteX1-435" fmla="*/ 0 w 11984477"/>
              <a:gd name="connsiteY1-436" fmla="*/ 655639 h 655639"/>
              <a:gd name="connsiteX2-437" fmla="*/ 11984477 w 11984477"/>
              <a:gd name="connsiteY2-438" fmla="*/ 655639 h 655639"/>
              <a:gd name="connsiteX3-439" fmla="*/ 11984477 w 11984477"/>
              <a:gd name="connsiteY3-440" fmla="*/ 247077 h 655639"/>
              <a:gd name="connsiteX4-441" fmla="*/ 10943820 w 11984477"/>
              <a:gd name="connsiteY4-442" fmla="*/ 247685 h 655639"/>
              <a:gd name="connsiteX5-443" fmla="*/ 9202366 w 11984477"/>
              <a:gd name="connsiteY5-444" fmla="*/ 266533 h 655639"/>
              <a:gd name="connsiteX6-445" fmla="*/ 7431932 w 11984477"/>
              <a:gd name="connsiteY6-446" fmla="*/ 256805 h 655639"/>
              <a:gd name="connsiteX7-447" fmla="*/ 5321030 w 11984477"/>
              <a:gd name="connsiteY7-448" fmla="*/ 276260 h 655639"/>
              <a:gd name="connsiteX8-449" fmla="*/ 3482502 w 11984477"/>
              <a:gd name="connsiteY8-450" fmla="*/ 217894 h 655639"/>
              <a:gd name="connsiteX9-451" fmla="*/ 1595336 w 11984477"/>
              <a:gd name="connsiteY9-452" fmla="*/ 344354 h 655639"/>
              <a:gd name="connsiteX10-453" fmla="*/ 428017 w 11984477"/>
              <a:gd name="connsiteY10-454" fmla="*/ 324899 h 655639"/>
              <a:gd name="connsiteX11-455" fmla="*/ 0 w 11984477"/>
              <a:gd name="connsiteY11-456" fmla="*/ 140073 h 655639"/>
              <a:gd name="connsiteX0-457" fmla="*/ 0 w 11984477"/>
              <a:gd name="connsiteY0-458" fmla="*/ 140073 h 655639"/>
              <a:gd name="connsiteX1-459" fmla="*/ 0 w 11984477"/>
              <a:gd name="connsiteY1-460" fmla="*/ 655639 h 655639"/>
              <a:gd name="connsiteX2-461" fmla="*/ 11984477 w 11984477"/>
              <a:gd name="connsiteY2-462" fmla="*/ 655639 h 655639"/>
              <a:gd name="connsiteX3-463" fmla="*/ 11984477 w 11984477"/>
              <a:gd name="connsiteY3-464" fmla="*/ 247077 h 655639"/>
              <a:gd name="connsiteX4-465" fmla="*/ 10943820 w 11984477"/>
              <a:gd name="connsiteY4-466" fmla="*/ 247685 h 655639"/>
              <a:gd name="connsiteX5-467" fmla="*/ 9202366 w 11984477"/>
              <a:gd name="connsiteY5-468" fmla="*/ 266533 h 655639"/>
              <a:gd name="connsiteX6-469" fmla="*/ 7431932 w 11984477"/>
              <a:gd name="connsiteY6-470" fmla="*/ 256805 h 655639"/>
              <a:gd name="connsiteX7-471" fmla="*/ 5321030 w 11984477"/>
              <a:gd name="connsiteY7-472" fmla="*/ 276260 h 655639"/>
              <a:gd name="connsiteX8-473" fmla="*/ 3482502 w 11984477"/>
              <a:gd name="connsiteY8-474" fmla="*/ 217894 h 655639"/>
              <a:gd name="connsiteX9-475" fmla="*/ 1595336 w 11984477"/>
              <a:gd name="connsiteY9-476" fmla="*/ 344354 h 655639"/>
              <a:gd name="connsiteX10-477" fmla="*/ 428017 w 11984477"/>
              <a:gd name="connsiteY10-478" fmla="*/ 324899 h 655639"/>
              <a:gd name="connsiteX11-479" fmla="*/ 0 w 11984477"/>
              <a:gd name="connsiteY11-480" fmla="*/ 140073 h 655639"/>
              <a:gd name="connsiteX0-481" fmla="*/ 0 w 11984477"/>
              <a:gd name="connsiteY0-482" fmla="*/ 151777 h 667343"/>
              <a:gd name="connsiteX1-483" fmla="*/ 0 w 11984477"/>
              <a:gd name="connsiteY1-484" fmla="*/ 667343 h 667343"/>
              <a:gd name="connsiteX2-485" fmla="*/ 11984477 w 11984477"/>
              <a:gd name="connsiteY2-486" fmla="*/ 667343 h 667343"/>
              <a:gd name="connsiteX3-487" fmla="*/ 11984477 w 11984477"/>
              <a:gd name="connsiteY3-488" fmla="*/ 258781 h 667343"/>
              <a:gd name="connsiteX4-489" fmla="*/ 10943820 w 11984477"/>
              <a:gd name="connsiteY4-490" fmla="*/ 259389 h 667343"/>
              <a:gd name="connsiteX5-491" fmla="*/ 9202366 w 11984477"/>
              <a:gd name="connsiteY5-492" fmla="*/ 278237 h 667343"/>
              <a:gd name="connsiteX6-493" fmla="*/ 7431932 w 11984477"/>
              <a:gd name="connsiteY6-494" fmla="*/ 268509 h 667343"/>
              <a:gd name="connsiteX7-495" fmla="*/ 5314680 w 11984477"/>
              <a:gd name="connsiteY7-496" fmla="*/ 268914 h 667343"/>
              <a:gd name="connsiteX8-497" fmla="*/ 3482502 w 11984477"/>
              <a:gd name="connsiteY8-498" fmla="*/ 229598 h 667343"/>
              <a:gd name="connsiteX9-499" fmla="*/ 1595336 w 11984477"/>
              <a:gd name="connsiteY9-500" fmla="*/ 356058 h 667343"/>
              <a:gd name="connsiteX10-501" fmla="*/ 428017 w 11984477"/>
              <a:gd name="connsiteY10-502" fmla="*/ 336603 h 667343"/>
              <a:gd name="connsiteX11-503" fmla="*/ 0 w 11984477"/>
              <a:gd name="connsiteY11-504" fmla="*/ 151777 h 667343"/>
              <a:gd name="connsiteX0-505" fmla="*/ 0 w 11984477"/>
              <a:gd name="connsiteY0-506" fmla="*/ 151777 h 667343"/>
              <a:gd name="connsiteX1-507" fmla="*/ 0 w 11984477"/>
              <a:gd name="connsiteY1-508" fmla="*/ 667343 h 667343"/>
              <a:gd name="connsiteX2-509" fmla="*/ 11984477 w 11984477"/>
              <a:gd name="connsiteY2-510" fmla="*/ 667343 h 667343"/>
              <a:gd name="connsiteX3-511" fmla="*/ 11984477 w 11984477"/>
              <a:gd name="connsiteY3-512" fmla="*/ 258781 h 667343"/>
              <a:gd name="connsiteX4-513" fmla="*/ 10943820 w 11984477"/>
              <a:gd name="connsiteY4-514" fmla="*/ 259389 h 667343"/>
              <a:gd name="connsiteX5-515" fmla="*/ 9202366 w 11984477"/>
              <a:gd name="connsiteY5-516" fmla="*/ 278237 h 667343"/>
              <a:gd name="connsiteX6-517" fmla="*/ 7431932 w 11984477"/>
              <a:gd name="connsiteY6-518" fmla="*/ 268509 h 667343"/>
              <a:gd name="connsiteX7-519" fmla="*/ 5314680 w 11984477"/>
              <a:gd name="connsiteY7-520" fmla="*/ 268914 h 667343"/>
              <a:gd name="connsiteX8-521" fmla="*/ 3482502 w 11984477"/>
              <a:gd name="connsiteY8-522" fmla="*/ 229598 h 667343"/>
              <a:gd name="connsiteX9-523" fmla="*/ 1595336 w 11984477"/>
              <a:gd name="connsiteY9-524" fmla="*/ 356058 h 667343"/>
              <a:gd name="connsiteX10-525" fmla="*/ 428017 w 11984477"/>
              <a:gd name="connsiteY10-526" fmla="*/ 336603 h 667343"/>
              <a:gd name="connsiteX11-527" fmla="*/ 0 w 11984477"/>
              <a:gd name="connsiteY11-528" fmla="*/ 151777 h 667343"/>
              <a:gd name="connsiteX0-529" fmla="*/ 0 w 11984477"/>
              <a:gd name="connsiteY0-530" fmla="*/ 155749 h 671315"/>
              <a:gd name="connsiteX1-531" fmla="*/ 0 w 11984477"/>
              <a:gd name="connsiteY1-532" fmla="*/ 671315 h 671315"/>
              <a:gd name="connsiteX2-533" fmla="*/ 11984477 w 11984477"/>
              <a:gd name="connsiteY2-534" fmla="*/ 671315 h 671315"/>
              <a:gd name="connsiteX3-535" fmla="*/ 11984477 w 11984477"/>
              <a:gd name="connsiteY3-536" fmla="*/ 262753 h 671315"/>
              <a:gd name="connsiteX4-537" fmla="*/ 10943820 w 11984477"/>
              <a:gd name="connsiteY4-538" fmla="*/ 263361 h 671315"/>
              <a:gd name="connsiteX5-539" fmla="*/ 9202366 w 11984477"/>
              <a:gd name="connsiteY5-540" fmla="*/ 282209 h 671315"/>
              <a:gd name="connsiteX6-541" fmla="*/ 7431932 w 11984477"/>
              <a:gd name="connsiteY6-542" fmla="*/ 272481 h 671315"/>
              <a:gd name="connsiteX7-543" fmla="*/ 5308330 w 11984477"/>
              <a:gd name="connsiteY7-544" fmla="*/ 266536 h 671315"/>
              <a:gd name="connsiteX8-545" fmla="*/ 3482502 w 11984477"/>
              <a:gd name="connsiteY8-546" fmla="*/ 233570 h 671315"/>
              <a:gd name="connsiteX9-547" fmla="*/ 1595336 w 11984477"/>
              <a:gd name="connsiteY9-548" fmla="*/ 360030 h 671315"/>
              <a:gd name="connsiteX10-549" fmla="*/ 428017 w 11984477"/>
              <a:gd name="connsiteY10-550" fmla="*/ 340575 h 671315"/>
              <a:gd name="connsiteX11-551" fmla="*/ 0 w 11984477"/>
              <a:gd name="connsiteY11-552" fmla="*/ 155749 h 671315"/>
              <a:gd name="connsiteX0-553" fmla="*/ 0 w 11984477"/>
              <a:gd name="connsiteY0-554" fmla="*/ 155749 h 671315"/>
              <a:gd name="connsiteX1-555" fmla="*/ 0 w 11984477"/>
              <a:gd name="connsiteY1-556" fmla="*/ 671315 h 671315"/>
              <a:gd name="connsiteX2-557" fmla="*/ 11984477 w 11984477"/>
              <a:gd name="connsiteY2-558" fmla="*/ 671315 h 671315"/>
              <a:gd name="connsiteX3-559" fmla="*/ 11984477 w 11984477"/>
              <a:gd name="connsiteY3-560" fmla="*/ 262753 h 671315"/>
              <a:gd name="connsiteX4-561" fmla="*/ 10943820 w 11984477"/>
              <a:gd name="connsiteY4-562" fmla="*/ 263361 h 671315"/>
              <a:gd name="connsiteX5-563" fmla="*/ 9183316 w 11984477"/>
              <a:gd name="connsiteY5-564" fmla="*/ 256809 h 671315"/>
              <a:gd name="connsiteX6-565" fmla="*/ 7431932 w 11984477"/>
              <a:gd name="connsiteY6-566" fmla="*/ 272481 h 671315"/>
              <a:gd name="connsiteX7-567" fmla="*/ 5308330 w 11984477"/>
              <a:gd name="connsiteY7-568" fmla="*/ 266536 h 671315"/>
              <a:gd name="connsiteX8-569" fmla="*/ 3482502 w 11984477"/>
              <a:gd name="connsiteY8-570" fmla="*/ 233570 h 671315"/>
              <a:gd name="connsiteX9-571" fmla="*/ 1595336 w 11984477"/>
              <a:gd name="connsiteY9-572" fmla="*/ 360030 h 671315"/>
              <a:gd name="connsiteX10-573" fmla="*/ 428017 w 11984477"/>
              <a:gd name="connsiteY10-574" fmla="*/ 340575 h 671315"/>
              <a:gd name="connsiteX11-575" fmla="*/ 0 w 11984477"/>
              <a:gd name="connsiteY11-576" fmla="*/ 155749 h 671315"/>
              <a:gd name="connsiteX0-577" fmla="*/ 0 w 11984477"/>
              <a:gd name="connsiteY0-578" fmla="*/ 155749 h 671315"/>
              <a:gd name="connsiteX1-579" fmla="*/ 0 w 11984477"/>
              <a:gd name="connsiteY1-580" fmla="*/ 671315 h 671315"/>
              <a:gd name="connsiteX2-581" fmla="*/ 11984477 w 11984477"/>
              <a:gd name="connsiteY2-582" fmla="*/ 671315 h 671315"/>
              <a:gd name="connsiteX3-583" fmla="*/ 11984477 w 11984477"/>
              <a:gd name="connsiteY3-584" fmla="*/ 262753 h 671315"/>
              <a:gd name="connsiteX4-585" fmla="*/ 10943820 w 11984477"/>
              <a:gd name="connsiteY4-586" fmla="*/ 263361 h 671315"/>
              <a:gd name="connsiteX5-587" fmla="*/ 9183316 w 11984477"/>
              <a:gd name="connsiteY5-588" fmla="*/ 256809 h 671315"/>
              <a:gd name="connsiteX6-589" fmla="*/ 7431932 w 11984477"/>
              <a:gd name="connsiteY6-590" fmla="*/ 272481 h 671315"/>
              <a:gd name="connsiteX7-591" fmla="*/ 5308330 w 11984477"/>
              <a:gd name="connsiteY7-592" fmla="*/ 266536 h 671315"/>
              <a:gd name="connsiteX8-593" fmla="*/ 3482502 w 11984477"/>
              <a:gd name="connsiteY8-594" fmla="*/ 233570 h 671315"/>
              <a:gd name="connsiteX9-595" fmla="*/ 1595336 w 11984477"/>
              <a:gd name="connsiteY9-596" fmla="*/ 360030 h 671315"/>
              <a:gd name="connsiteX10-597" fmla="*/ 428017 w 11984477"/>
              <a:gd name="connsiteY10-598" fmla="*/ 340575 h 671315"/>
              <a:gd name="connsiteX11-599" fmla="*/ 0 w 11984477"/>
              <a:gd name="connsiteY11-600" fmla="*/ 155749 h 671315"/>
              <a:gd name="connsiteX0-601" fmla="*/ 0 w 11984477"/>
              <a:gd name="connsiteY0-602" fmla="*/ 155749 h 671315"/>
              <a:gd name="connsiteX1-603" fmla="*/ 0 w 11984477"/>
              <a:gd name="connsiteY1-604" fmla="*/ 671315 h 671315"/>
              <a:gd name="connsiteX2-605" fmla="*/ 11984477 w 11984477"/>
              <a:gd name="connsiteY2-606" fmla="*/ 671315 h 671315"/>
              <a:gd name="connsiteX3-607" fmla="*/ 11984477 w 11984477"/>
              <a:gd name="connsiteY3-608" fmla="*/ 262753 h 671315"/>
              <a:gd name="connsiteX4-609" fmla="*/ 10943820 w 11984477"/>
              <a:gd name="connsiteY4-610" fmla="*/ 263361 h 671315"/>
              <a:gd name="connsiteX5-611" fmla="*/ 9183316 w 11984477"/>
              <a:gd name="connsiteY5-612" fmla="*/ 256809 h 671315"/>
              <a:gd name="connsiteX6-613" fmla="*/ 7431932 w 11984477"/>
              <a:gd name="connsiteY6-614" fmla="*/ 272481 h 671315"/>
              <a:gd name="connsiteX7-615" fmla="*/ 5308330 w 11984477"/>
              <a:gd name="connsiteY7-616" fmla="*/ 266536 h 671315"/>
              <a:gd name="connsiteX8-617" fmla="*/ 3482502 w 11984477"/>
              <a:gd name="connsiteY8-618" fmla="*/ 233570 h 671315"/>
              <a:gd name="connsiteX9-619" fmla="*/ 1595336 w 11984477"/>
              <a:gd name="connsiteY9-620" fmla="*/ 360030 h 671315"/>
              <a:gd name="connsiteX10-621" fmla="*/ 428017 w 11984477"/>
              <a:gd name="connsiteY10-622" fmla="*/ 340575 h 671315"/>
              <a:gd name="connsiteX11-623" fmla="*/ 0 w 11984477"/>
              <a:gd name="connsiteY11-624" fmla="*/ 155749 h 6713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1984477" h="671315">
                <a:moveTo>
                  <a:pt x="0" y="155749"/>
                </a:moveTo>
                <a:lnTo>
                  <a:pt x="0" y="671315"/>
                </a:lnTo>
                <a:lnTo>
                  <a:pt x="11984477" y="671315"/>
                </a:lnTo>
                <a:lnTo>
                  <a:pt x="11984477" y="262753"/>
                </a:lnTo>
                <a:cubicBezTo>
                  <a:pt x="11755066" y="472506"/>
                  <a:pt x="11430406" y="577483"/>
                  <a:pt x="10943820" y="263361"/>
                </a:cubicBezTo>
                <a:cubicBezTo>
                  <a:pt x="10550660" y="2944"/>
                  <a:pt x="10027326" y="-139999"/>
                  <a:pt x="9183316" y="256809"/>
                </a:cubicBezTo>
                <a:cubicBezTo>
                  <a:pt x="8628096" y="482166"/>
                  <a:pt x="8155427" y="542424"/>
                  <a:pt x="7431932" y="272481"/>
                </a:cubicBezTo>
                <a:cubicBezTo>
                  <a:pt x="6833073" y="50366"/>
                  <a:pt x="6250089" y="-206674"/>
                  <a:pt x="5308330" y="266536"/>
                </a:cubicBezTo>
                <a:cubicBezTo>
                  <a:pt x="4670087" y="539181"/>
                  <a:pt x="4209645" y="576875"/>
                  <a:pt x="3482502" y="233570"/>
                </a:cubicBezTo>
                <a:cubicBezTo>
                  <a:pt x="2882022" y="-48127"/>
                  <a:pt x="2348216" y="3552"/>
                  <a:pt x="1595336" y="360030"/>
                </a:cubicBezTo>
                <a:cubicBezTo>
                  <a:pt x="1234805" y="486895"/>
                  <a:pt x="893323" y="575660"/>
                  <a:pt x="428017" y="340575"/>
                </a:cubicBezTo>
                <a:cubicBezTo>
                  <a:pt x="285345" y="278966"/>
                  <a:pt x="199822" y="179258"/>
                  <a:pt x="0" y="155749"/>
                </a:cubicBezTo>
                <a:close/>
              </a:path>
            </a:pathLst>
          </a:custGeom>
          <a:solidFill>
            <a:srgbClr val="1A274E"/>
          </a:solidFill>
          <a:ln>
            <a:solidFill>
              <a:srgbClr val="1A27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18" name="图片" descr="1d46919e144509b61fad468a55fc857fae"/>
          <p:cNvPicPr>
            <a:picLocks noChangeAspect="1"/>
          </p:cNvPicPr>
          <p:nvPr/>
        </p:nvPicPr>
        <p:blipFill>
          <a:blip r:embed="rId3"/>
          <a:srcRect l="38554" t="26387" r="35742" b="58915"/>
          <a:stretch>
            <a:fillRect/>
          </a:stretch>
        </p:blipFill>
        <p:spPr>
          <a:xfrm rot="21120000">
            <a:off x="11228705" y="1734820"/>
            <a:ext cx="728980" cy="431165"/>
          </a:xfrm>
          <a:prstGeom prst="rect">
            <a:avLst/>
          </a:prstGeom>
        </p:spPr>
      </p:pic>
      <p:pic>
        <p:nvPicPr>
          <p:cNvPr id="19" name="图片" descr="1d419969e144509b61fad468a55fc857fae"/>
          <p:cNvPicPr>
            <a:picLocks noChangeAspect="1"/>
          </p:cNvPicPr>
          <p:nvPr/>
        </p:nvPicPr>
        <p:blipFill>
          <a:blip r:embed="rId1"/>
          <a:srcRect l="15170" t="55833" r="60769"/>
          <a:stretch>
            <a:fillRect/>
          </a:stretch>
        </p:blipFill>
        <p:spPr>
          <a:xfrm flipH="1">
            <a:off x="11407775" y="3579495"/>
            <a:ext cx="678815" cy="1287780"/>
          </a:xfrm>
          <a:prstGeom prst="rect">
            <a:avLst/>
          </a:prstGeom>
        </p:spPr>
      </p:pic>
      <p:pic>
        <p:nvPicPr>
          <p:cNvPr id="20" name="图片" descr="1d46919e144509b61fad468a55fc857fae"/>
          <p:cNvPicPr>
            <a:picLocks noChangeAspect="1"/>
          </p:cNvPicPr>
          <p:nvPr/>
        </p:nvPicPr>
        <p:blipFill>
          <a:blip r:embed="rId3"/>
          <a:srcRect l="38554" t="26387" r="35742" b="58915"/>
          <a:stretch>
            <a:fillRect/>
          </a:stretch>
        </p:blipFill>
        <p:spPr>
          <a:xfrm rot="480000" flipH="1">
            <a:off x="728980" y="2263140"/>
            <a:ext cx="728980" cy="431165"/>
          </a:xfrm>
          <a:prstGeom prst="rect">
            <a:avLst/>
          </a:prstGeom>
        </p:spPr>
      </p:pic>
      <p:sp>
        <p:nvSpPr>
          <p:cNvPr id="21" name="文本框"/>
          <p:cNvSpPr txBox="1"/>
          <p:nvPr/>
        </p:nvSpPr>
        <p:spPr>
          <a:xfrm>
            <a:off x="3380105" y="2268220"/>
            <a:ext cx="1730375" cy="1821815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r>
              <a:rPr lang="zh-CN" altLang="en-US" sz="8800">
                <a:ln w="158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摄</a:t>
            </a:r>
            <a:endParaRPr lang="zh-CN" altLang="en-US" sz="8800"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22" name="文本框"/>
          <p:cNvSpPr txBox="1"/>
          <p:nvPr/>
        </p:nvSpPr>
        <p:spPr>
          <a:xfrm>
            <a:off x="4740275" y="2438400"/>
            <a:ext cx="1730375" cy="1821815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r>
              <a:rPr lang="zh-CN" altLang="en-US" sz="8800">
                <a:ln w="158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影</a:t>
            </a:r>
            <a:endParaRPr lang="zh-CN" altLang="en-US" sz="8800"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23" name="文本框"/>
          <p:cNvSpPr txBox="1"/>
          <p:nvPr/>
        </p:nvSpPr>
        <p:spPr>
          <a:xfrm>
            <a:off x="6350635" y="2361565"/>
            <a:ext cx="3217545" cy="1821815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r>
              <a:rPr lang="zh-CN" altLang="en-US" sz="8800">
                <a:ln w="158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入门</a:t>
            </a:r>
            <a:endParaRPr lang="zh-CN" altLang="en-US" sz="8800"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10225" y="4516120"/>
            <a:ext cx="63944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1800">
                <a:latin typeface="汉仪力量黑简" panose="00020600040101010101" charset="-122"/>
                <a:ea typeface="汉仪力量黑简" panose="00020600040101010101" charset="-122"/>
                <a:sym typeface="汉仪菱心体简" panose="02010400000101010101" charset="-122"/>
              </a:rPr>
              <a:t>hyw</a:t>
            </a:r>
            <a:endParaRPr lang="en-US" altLang="zh-CN" sz="1800">
              <a:latin typeface="汉仪力量黑简" panose="00020600040101010101" charset="-122"/>
              <a:ea typeface="汉仪力量黑简" panose="00020600040101010101" charset="-122"/>
              <a:sym typeface="汉仪菱心体简" panose="02010400000101010101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1090295" y="897255"/>
            <a:ext cx="104965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F1.8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074160" y="897255"/>
            <a:ext cx="108267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F5.6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72300" y="897255"/>
            <a:ext cx="108902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F11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881870" y="897255"/>
            <a:ext cx="108902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F11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4810" y="1753235"/>
            <a:ext cx="2656205" cy="44196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665" y="1753235"/>
            <a:ext cx="2651125" cy="44094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40" y="1758950"/>
            <a:ext cx="2653030" cy="44145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2575" y="1758950"/>
            <a:ext cx="2647315" cy="4403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3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370455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ISO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（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感光度）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557520" y="1029335"/>
            <a:ext cx="6437630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3600"/>
              <a:t>ISO=流速（</a:t>
            </a:r>
            <a:r>
              <a:rPr lang="zh-CN" sz="3600"/>
              <a:t>可能不是特别恰当</a:t>
            </a:r>
            <a:r>
              <a:rPr sz="3600"/>
              <a:t>）</a:t>
            </a:r>
            <a:endParaRPr sz="3600"/>
          </a:p>
        </p:txBody>
      </p:sp>
      <p:sp>
        <p:nvSpPr>
          <p:cNvPr id="3" name="文本框 2"/>
          <p:cNvSpPr txBox="1"/>
          <p:nvPr/>
        </p:nvSpPr>
        <p:spPr>
          <a:xfrm>
            <a:off x="1064260" y="2170430"/>
            <a:ext cx="1017397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含义：描述相机感光元件（如胶片或图像传感器）的灵敏度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具体操作：调整ISO值可以对照片的曝光进行控制。在较暗的环境中，增加ISO值可以增加相机的感光度，使相机更容易捕捉到光线，从而获得更亮的照片。然而，较高的ISO值也会引入图像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噪点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和失真，影响图像质量。因此，在选择ISO值时需要权衡曝光和图像质量之间的平衡。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ISO值还可以用于创造特定的拍摄效果。例如，在需要捕捉快速运动的场景中，使用较高的ISO值可以使用更快的快门速度来冻结动作，而不会因为光线不足而导致模糊照片。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ISO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并不是越低越好，建议一般情况下在适当范围内（根据不同相机自身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而定）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图片 3"/>
          <p:cNvPicPr/>
          <p:nvPr/>
        </p:nvPicPr>
        <p:blipFill>
          <a:blip r:embed="rId5"/>
          <a:stretch>
            <a:fillRect/>
          </a:stretch>
        </p:blipFill>
        <p:spPr>
          <a:xfrm>
            <a:off x="1344930" y="4309110"/>
            <a:ext cx="9753600" cy="1771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21fa3ac5e9234c5e84000ad9928768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2290" y="2169795"/>
            <a:ext cx="3344545" cy="3736340"/>
          </a:xfrm>
          <a:prstGeom prst="rect">
            <a:avLst/>
          </a:prstGeom>
        </p:spPr>
      </p:pic>
      <p:pic>
        <p:nvPicPr>
          <p:cNvPr id="11" name="图片 10" descr="fb837d3002f4ecdff3620823946d18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4035" y="2169795"/>
            <a:ext cx="3344545" cy="373634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5780" y="2169795"/>
            <a:ext cx="3347085" cy="373697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106805" y="1270000"/>
            <a:ext cx="207391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ISO320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201285" y="1270000"/>
            <a:ext cx="207391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ISO6400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729980" y="1270000"/>
            <a:ext cx="243078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ISO64000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"/>
          <p:cNvSpPr/>
          <p:nvPr/>
        </p:nvSpPr>
        <p:spPr>
          <a:xfrm>
            <a:off x="282944" y="322850"/>
            <a:ext cx="11623572" cy="6212300"/>
          </a:xfrm>
          <a:custGeom>
            <a:avLst/>
            <a:gdLst>
              <a:gd name="connsiteX0" fmla="*/ 178169 w 11623572"/>
              <a:gd name="connsiteY0" fmla="*/ 0 h 6212300"/>
              <a:gd name="connsiteX1" fmla="*/ 11445403 w 11623572"/>
              <a:gd name="connsiteY1" fmla="*/ 0 h 6212300"/>
              <a:gd name="connsiteX2" fmla="*/ 11623572 w 11623572"/>
              <a:gd name="connsiteY2" fmla="*/ 178169 h 6212300"/>
              <a:gd name="connsiteX3" fmla="*/ 11623572 w 11623572"/>
              <a:gd name="connsiteY3" fmla="*/ 2677504 h 6212300"/>
              <a:gd name="connsiteX4" fmla="*/ 11622151 w 11623572"/>
              <a:gd name="connsiteY4" fmla="*/ 2677361 h 6212300"/>
              <a:gd name="connsiteX5" fmla="*/ 11193362 w 11623572"/>
              <a:gd name="connsiteY5" fmla="*/ 3106150 h 6212300"/>
              <a:gd name="connsiteX6" fmla="*/ 11622151 w 11623572"/>
              <a:gd name="connsiteY6" fmla="*/ 3534939 h 6212300"/>
              <a:gd name="connsiteX7" fmla="*/ 11623572 w 11623572"/>
              <a:gd name="connsiteY7" fmla="*/ 3534796 h 6212300"/>
              <a:gd name="connsiteX8" fmla="*/ 11623572 w 11623572"/>
              <a:gd name="connsiteY8" fmla="*/ 6034131 h 6212300"/>
              <a:gd name="connsiteX9" fmla="*/ 11445403 w 11623572"/>
              <a:gd name="connsiteY9" fmla="*/ 6212300 h 6212300"/>
              <a:gd name="connsiteX10" fmla="*/ 178169 w 11623572"/>
              <a:gd name="connsiteY10" fmla="*/ 6212300 h 6212300"/>
              <a:gd name="connsiteX11" fmla="*/ 0 w 11623572"/>
              <a:gd name="connsiteY11" fmla="*/ 6034131 h 6212300"/>
              <a:gd name="connsiteX12" fmla="*/ 0 w 11623572"/>
              <a:gd name="connsiteY12" fmla="*/ 3548012 h 6212300"/>
              <a:gd name="connsiteX13" fmla="*/ 1421 w 11623572"/>
              <a:gd name="connsiteY13" fmla="*/ 3548155 h 6212300"/>
              <a:gd name="connsiteX14" fmla="*/ 430210 w 11623572"/>
              <a:gd name="connsiteY14" fmla="*/ 3119366 h 6212300"/>
              <a:gd name="connsiteX15" fmla="*/ 1421 w 11623572"/>
              <a:gd name="connsiteY15" fmla="*/ 2690577 h 6212300"/>
              <a:gd name="connsiteX16" fmla="*/ 0 w 11623572"/>
              <a:gd name="connsiteY16" fmla="*/ 2690721 h 6212300"/>
              <a:gd name="connsiteX17" fmla="*/ 0 w 11623572"/>
              <a:gd name="connsiteY17" fmla="*/ 178169 h 6212300"/>
              <a:gd name="connsiteX18" fmla="*/ 178169 w 11623572"/>
              <a:gd name="connsiteY18" fmla="*/ 0 h 621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623572" h="6212300">
                <a:moveTo>
                  <a:pt x="178169" y="0"/>
                </a:moveTo>
                <a:lnTo>
                  <a:pt x="11445403" y="0"/>
                </a:lnTo>
                <a:cubicBezTo>
                  <a:pt x="11543803" y="0"/>
                  <a:pt x="11623572" y="79769"/>
                  <a:pt x="11623572" y="178169"/>
                </a:cubicBezTo>
                <a:lnTo>
                  <a:pt x="11623572" y="2677504"/>
                </a:lnTo>
                <a:lnTo>
                  <a:pt x="11622151" y="2677361"/>
                </a:lnTo>
                <a:cubicBezTo>
                  <a:pt x="11385337" y="2677361"/>
                  <a:pt x="11193362" y="2869336"/>
                  <a:pt x="11193362" y="3106150"/>
                </a:cubicBezTo>
                <a:cubicBezTo>
                  <a:pt x="11193362" y="3342964"/>
                  <a:pt x="11385337" y="3534939"/>
                  <a:pt x="11622151" y="3534939"/>
                </a:cubicBezTo>
                <a:lnTo>
                  <a:pt x="11623572" y="3534796"/>
                </a:lnTo>
                <a:lnTo>
                  <a:pt x="11623572" y="6034131"/>
                </a:lnTo>
                <a:cubicBezTo>
                  <a:pt x="11623572" y="6132531"/>
                  <a:pt x="11543803" y="6212300"/>
                  <a:pt x="11445403" y="6212300"/>
                </a:cubicBezTo>
                <a:lnTo>
                  <a:pt x="178169" y="6212300"/>
                </a:lnTo>
                <a:cubicBezTo>
                  <a:pt x="79769" y="6212300"/>
                  <a:pt x="0" y="6132531"/>
                  <a:pt x="0" y="6034131"/>
                </a:cubicBezTo>
                <a:lnTo>
                  <a:pt x="0" y="3548012"/>
                </a:lnTo>
                <a:lnTo>
                  <a:pt x="1421" y="3548155"/>
                </a:lnTo>
                <a:cubicBezTo>
                  <a:pt x="238235" y="3548155"/>
                  <a:pt x="430210" y="3356180"/>
                  <a:pt x="430210" y="3119366"/>
                </a:cubicBezTo>
                <a:cubicBezTo>
                  <a:pt x="430210" y="2882552"/>
                  <a:pt x="238235" y="2690577"/>
                  <a:pt x="1421" y="2690577"/>
                </a:cubicBezTo>
                <a:lnTo>
                  <a:pt x="0" y="2690721"/>
                </a:lnTo>
                <a:lnTo>
                  <a:pt x="0" y="178169"/>
                </a:lnTo>
                <a:cubicBezTo>
                  <a:pt x="0" y="79769"/>
                  <a:pt x="79769" y="0"/>
                  <a:pt x="178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41300" sx="101000" sy="101000" algn="ctr" rotWithShape="0">
              <a:schemeClr val="bg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4" name="内容占位符 4" descr="图示, 表格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3" r="9656" b="1"/>
          <a:stretch>
            <a:fillRect/>
          </a:stretch>
        </p:blipFill>
        <p:spPr>
          <a:xfrm>
            <a:off x="2454849" y="713051"/>
            <a:ext cx="6916633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"/>
          <p:cNvSpPr/>
          <p:nvPr/>
        </p:nvSpPr>
        <p:spPr>
          <a:xfrm>
            <a:off x="282944" y="322850"/>
            <a:ext cx="11623572" cy="6212300"/>
          </a:xfrm>
          <a:custGeom>
            <a:avLst/>
            <a:gdLst>
              <a:gd name="connsiteX0" fmla="*/ 178169 w 11623572"/>
              <a:gd name="connsiteY0" fmla="*/ 0 h 6212300"/>
              <a:gd name="connsiteX1" fmla="*/ 11445403 w 11623572"/>
              <a:gd name="connsiteY1" fmla="*/ 0 h 6212300"/>
              <a:gd name="connsiteX2" fmla="*/ 11623572 w 11623572"/>
              <a:gd name="connsiteY2" fmla="*/ 178169 h 6212300"/>
              <a:gd name="connsiteX3" fmla="*/ 11623572 w 11623572"/>
              <a:gd name="connsiteY3" fmla="*/ 2677504 h 6212300"/>
              <a:gd name="connsiteX4" fmla="*/ 11622151 w 11623572"/>
              <a:gd name="connsiteY4" fmla="*/ 2677361 h 6212300"/>
              <a:gd name="connsiteX5" fmla="*/ 11193362 w 11623572"/>
              <a:gd name="connsiteY5" fmla="*/ 3106150 h 6212300"/>
              <a:gd name="connsiteX6" fmla="*/ 11622151 w 11623572"/>
              <a:gd name="connsiteY6" fmla="*/ 3534939 h 6212300"/>
              <a:gd name="connsiteX7" fmla="*/ 11623572 w 11623572"/>
              <a:gd name="connsiteY7" fmla="*/ 3534796 h 6212300"/>
              <a:gd name="connsiteX8" fmla="*/ 11623572 w 11623572"/>
              <a:gd name="connsiteY8" fmla="*/ 6034131 h 6212300"/>
              <a:gd name="connsiteX9" fmla="*/ 11445403 w 11623572"/>
              <a:gd name="connsiteY9" fmla="*/ 6212300 h 6212300"/>
              <a:gd name="connsiteX10" fmla="*/ 178169 w 11623572"/>
              <a:gd name="connsiteY10" fmla="*/ 6212300 h 6212300"/>
              <a:gd name="connsiteX11" fmla="*/ 0 w 11623572"/>
              <a:gd name="connsiteY11" fmla="*/ 6034131 h 6212300"/>
              <a:gd name="connsiteX12" fmla="*/ 0 w 11623572"/>
              <a:gd name="connsiteY12" fmla="*/ 3548012 h 6212300"/>
              <a:gd name="connsiteX13" fmla="*/ 1421 w 11623572"/>
              <a:gd name="connsiteY13" fmla="*/ 3548155 h 6212300"/>
              <a:gd name="connsiteX14" fmla="*/ 430210 w 11623572"/>
              <a:gd name="connsiteY14" fmla="*/ 3119366 h 6212300"/>
              <a:gd name="connsiteX15" fmla="*/ 1421 w 11623572"/>
              <a:gd name="connsiteY15" fmla="*/ 2690577 h 6212300"/>
              <a:gd name="connsiteX16" fmla="*/ 0 w 11623572"/>
              <a:gd name="connsiteY16" fmla="*/ 2690721 h 6212300"/>
              <a:gd name="connsiteX17" fmla="*/ 0 w 11623572"/>
              <a:gd name="connsiteY17" fmla="*/ 178169 h 6212300"/>
              <a:gd name="connsiteX18" fmla="*/ 178169 w 11623572"/>
              <a:gd name="connsiteY18" fmla="*/ 0 h 621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623572" h="6212300">
                <a:moveTo>
                  <a:pt x="178169" y="0"/>
                </a:moveTo>
                <a:lnTo>
                  <a:pt x="11445403" y="0"/>
                </a:lnTo>
                <a:cubicBezTo>
                  <a:pt x="11543803" y="0"/>
                  <a:pt x="11623572" y="79769"/>
                  <a:pt x="11623572" y="178169"/>
                </a:cubicBezTo>
                <a:lnTo>
                  <a:pt x="11623572" y="2677504"/>
                </a:lnTo>
                <a:lnTo>
                  <a:pt x="11622151" y="2677361"/>
                </a:lnTo>
                <a:cubicBezTo>
                  <a:pt x="11385337" y="2677361"/>
                  <a:pt x="11193362" y="2869336"/>
                  <a:pt x="11193362" y="3106150"/>
                </a:cubicBezTo>
                <a:cubicBezTo>
                  <a:pt x="11193362" y="3342964"/>
                  <a:pt x="11385337" y="3534939"/>
                  <a:pt x="11622151" y="3534939"/>
                </a:cubicBezTo>
                <a:lnTo>
                  <a:pt x="11623572" y="3534796"/>
                </a:lnTo>
                <a:lnTo>
                  <a:pt x="11623572" y="6034131"/>
                </a:lnTo>
                <a:cubicBezTo>
                  <a:pt x="11623572" y="6132531"/>
                  <a:pt x="11543803" y="6212300"/>
                  <a:pt x="11445403" y="6212300"/>
                </a:cubicBezTo>
                <a:lnTo>
                  <a:pt x="178169" y="6212300"/>
                </a:lnTo>
                <a:cubicBezTo>
                  <a:pt x="79769" y="6212300"/>
                  <a:pt x="0" y="6132531"/>
                  <a:pt x="0" y="6034131"/>
                </a:cubicBezTo>
                <a:lnTo>
                  <a:pt x="0" y="3548012"/>
                </a:lnTo>
                <a:lnTo>
                  <a:pt x="1421" y="3548155"/>
                </a:lnTo>
                <a:cubicBezTo>
                  <a:pt x="238235" y="3548155"/>
                  <a:pt x="430210" y="3356180"/>
                  <a:pt x="430210" y="3119366"/>
                </a:cubicBezTo>
                <a:cubicBezTo>
                  <a:pt x="430210" y="2882552"/>
                  <a:pt x="238235" y="2690577"/>
                  <a:pt x="1421" y="2690577"/>
                </a:cubicBezTo>
                <a:lnTo>
                  <a:pt x="0" y="2690721"/>
                </a:lnTo>
                <a:lnTo>
                  <a:pt x="0" y="178169"/>
                </a:lnTo>
                <a:cubicBezTo>
                  <a:pt x="0" y="79769"/>
                  <a:pt x="79769" y="0"/>
                  <a:pt x="178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41300" sx="101000" sy="101000" algn="ctr" rotWithShape="0">
              <a:schemeClr val="bg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7" name="图片" descr="图2278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4980000">
            <a:off x="4909185" y="903605"/>
            <a:ext cx="2465705" cy="2499995"/>
          </a:xfrm>
          <a:prstGeom prst="rect">
            <a:avLst/>
          </a:prstGeom>
        </p:spPr>
      </p:pic>
      <p:sp>
        <p:nvSpPr>
          <p:cNvPr id="11" name="文本框"/>
          <p:cNvSpPr txBox="1"/>
          <p:nvPr/>
        </p:nvSpPr>
        <p:spPr>
          <a:xfrm>
            <a:off x="5383724" y="2244503"/>
            <a:ext cx="14245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273F41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TWO</a:t>
            </a:r>
            <a:endParaRPr lang="en-US" altLang="zh-CN" dirty="0">
              <a:solidFill>
                <a:srgbClr val="273F4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2" name="文本框"/>
          <p:cNvSpPr txBox="1"/>
          <p:nvPr/>
        </p:nvSpPr>
        <p:spPr>
          <a:xfrm>
            <a:off x="5383724" y="1535081"/>
            <a:ext cx="142455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02</a:t>
            </a:r>
            <a:endParaRPr lang="en-US" altLang="zh-CN" sz="480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pic>
        <p:nvPicPr>
          <p:cNvPr id="2" name="图片" descr="1d46919e144509b61fad468a55fc857fae"/>
          <p:cNvPicPr>
            <a:picLocks noChangeAspect="1"/>
          </p:cNvPicPr>
          <p:nvPr/>
        </p:nvPicPr>
        <p:blipFill>
          <a:blip r:embed="rId2"/>
          <a:srcRect l="34404" t="69783" b="-1866"/>
          <a:stretch>
            <a:fillRect/>
          </a:stretch>
        </p:blipFill>
        <p:spPr>
          <a:xfrm rot="420000">
            <a:off x="10001885" y="5396230"/>
            <a:ext cx="2060575" cy="1042035"/>
          </a:xfrm>
          <a:prstGeom prst="rect">
            <a:avLst/>
          </a:prstGeom>
        </p:spPr>
      </p:pic>
      <p:pic>
        <p:nvPicPr>
          <p:cNvPr id="13" name="图片" descr="1d46919e144509b61fad468a55fc857fae"/>
          <p:cNvPicPr>
            <a:picLocks noChangeAspect="1"/>
          </p:cNvPicPr>
          <p:nvPr/>
        </p:nvPicPr>
        <p:blipFill>
          <a:blip r:embed="rId2"/>
          <a:srcRect l="38554" t="39721" r="37444" b="30342"/>
          <a:stretch>
            <a:fillRect/>
          </a:stretch>
        </p:blipFill>
        <p:spPr>
          <a:xfrm rot="21120000">
            <a:off x="8700770" y="5277485"/>
            <a:ext cx="948055" cy="1222375"/>
          </a:xfrm>
          <a:prstGeom prst="rect">
            <a:avLst/>
          </a:prstGeom>
        </p:spPr>
      </p:pic>
      <p:pic>
        <p:nvPicPr>
          <p:cNvPr id="14" name="图片" descr="1d419969e144509b61fad468a55fc857fae"/>
          <p:cNvPicPr>
            <a:picLocks noChangeAspect="1"/>
          </p:cNvPicPr>
          <p:nvPr/>
        </p:nvPicPr>
        <p:blipFill>
          <a:blip r:embed="rId3"/>
          <a:srcRect l="59845" t="50306" b="24629"/>
          <a:stretch>
            <a:fillRect/>
          </a:stretch>
        </p:blipFill>
        <p:spPr>
          <a:xfrm>
            <a:off x="-113665" y="516255"/>
            <a:ext cx="1812925" cy="693420"/>
          </a:xfrm>
          <a:prstGeom prst="rect">
            <a:avLst/>
          </a:prstGeom>
        </p:spPr>
      </p:pic>
      <p:sp>
        <p:nvSpPr>
          <p:cNvPr id="3" name="文本框"/>
          <p:cNvSpPr txBox="1"/>
          <p:nvPr/>
        </p:nvSpPr>
        <p:spPr>
          <a:xfrm>
            <a:off x="3633470" y="3429000"/>
            <a:ext cx="5103495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相机</a:t>
            </a:r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档位</a:t>
            </a:r>
            <a:endParaRPr lang="zh-CN" altLang="en-US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1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145030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AUTO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档</a:t>
            </a:r>
            <a:r>
              <a:rPr kumimoji="0" lang="en-US" altLang="zh-CN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/P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档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副标题"/>
          <p:cNvSpPr txBox="1"/>
          <p:nvPr>
            <p:custDataLst>
              <p:tags r:id="rId5"/>
            </p:custDataLst>
          </p:nvPr>
        </p:nvSpPr>
        <p:spPr>
          <a:xfrm>
            <a:off x="740410" y="2530475"/>
            <a:ext cx="10532110" cy="3254375"/>
          </a:xfrm>
          <a:prstGeom prst="rect">
            <a:avLst/>
          </a:prstGeom>
        </p:spPr>
        <p:txBody>
          <a:bodyPr vert="horz" wrap="square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 </a:t>
            </a:r>
            <a:r>
              <a:rPr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基本上就是全自动，不做介绍，实际使用情况几乎为零</a:t>
            </a:r>
            <a:endParaRPr sz="4000" dirty="0">
              <a:solidFill>
                <a:schemeClr val="tx1">
                  <a:lumMod val="95000"/>
                  <a:lumOff val="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如果想好好学习摄影，就不建议使用</a:t>
            </a:r>
            <a:r>
              <a:rPr lang="en-US" alt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AUTO/P</a:t>
            </a:r>
            <a:endParaRPr lang="en-US" altLang="zh-CN" sz="4000" dirty="0">
              <a:solidFill>
                <a:schemeClr val="tx1">
                  <a:lumMod val="95000"/>
                  <a:lumOff val="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2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250440" y="902970"/>
            <a:ext cx="333883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A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档（光圈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优先）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副标题"/>
          <p:cNvSpPr txBox="1"/>
          <p:nvPr>
            <p:custDataLst>
              <p:tags r:id="rId5"/>
            </p:custDataLst>
          </p:nvPr>
        </p:nvSpPr>
        <p:spPr>
          <a:xfrm>
            <a:off x="740410" y="2116455"/>
            <a:ext cx="10217150" cy="3886200"/>
          </a:xfrm>
          <a:prstGeom prst="rect">
            <a:avLst/>
          </a:prstGeom>
        </p:spPr>
        <p:txBody>
          <a:bodyPr vert="horz" wrap="square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指摄影师可以手动确定光圈的大小，相机根据曝光尺决定快门和iso，即除非手动改变光圈，否则光圈不变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应用场景：85%场景，如人像写真，风光摄影等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使用技巧：在白天时，iso开auto即可，只要保证快门高于安全快门且符合你的需求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拍人像大光圈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（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虚化）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，拍风景小光圈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（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F8-F11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）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相机最优光圈</a:t>
            </a:r>
            <a:endParaRPr sz="20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  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	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绝大部分镜头的最佳光圈都是最大光圈缩小两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档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。 比如某个镜头的最大光圈是F2.8，那么它的最佳光圈很可能是F5.6。 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（一档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=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根号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）</a:t>
            </a:r>
            <a:endParaRPr lang="zh-CN"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3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250440" y="902970"/>
            <a:ext cx="333883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S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档（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快门优先）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副标题"/>
          <p:cNvSpPr txBox="1"/>
          <p:nvPr>
            <p:custDataLst>
              <p:tags r:id="rId5"/>
            </p:custDataLst>
          </p:nvPr>
        </p:nvSpPr>
        <p:spPr>
          <a:xfrm>
            <a:off x="820420" y="2673350"/>
            <a:ext cx="10217150" cy="3886200"/>
          </a:xfrm>
          <a:prstGeom prst="rect">
            <a:avLst/>
          </a:prstGeom>
        </p:spPr>
        <p:txBody>
          <a:bodyPr vert="horz" wrap="square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fontAlgn="auto">
              <a:lnSpc>
                <a:spcPct val="150000"/>
              </a:lnSpc>
              <a:spcBef>
                <a:spcPct val="0"/>
              </a:spcBef>
              <a:buNone/>
            </a:pP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类似于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A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档，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 手动确定快门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速度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fontAlgn="auto">
              <a:lnSpc>
                <a:spcPct val="15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应用场景：运动会、打鸟、野生动物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拍摄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、流光夜景等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fontAlgn="auto">
              <a:lnSpc>
                <a:spcPct val="15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不如A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档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常用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4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250440" y="902970"/>
            <a:ext cx="333883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M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档（</a:t>
            </a: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快门优先）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副标题"/>
          <p:cNvSpPr txBox="1"/>
          <p:nvPr>
            <p:custDataLst>
              <p:tags r:id="rId5"/>
            </p:custDataLst>
          </p:nvPr>
        </p:nvSpPr>
        <p:spPr>
          <a:xfrm>
            <a:off x="820420" y="2673350"/>
            <a:ext cx="10217150" cy="3886200"/>
          </a:xfrm>
          <a:prstGeom prst="rect">
            <a:avLst/>
          </a:prstGeom>
        </p:spPr>
        <p:txBody>
          <a:bodyPr vert="horz" wrap="square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fontAlgn="auto">
              <a:lnSpc>
                <a:spcPct val="15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光圈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、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快门均是手动（iso可auto可手动）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fontAlgn="auto">
              <a:lnSpc>
                <a:spcPct val="15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在一些光线一般但是还需要保持快门速的情况下使用，建议iso开auto并设置漂移区间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fontAlgn="auto">
              <a:lnSpc>
                <a:spcPct val="150000"/>
              </a:lnSpc>
              <a:spcBef>
                <a:spcPct val="0"/>
              </a:spcBef>
              <a:buNone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M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档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不如A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档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方便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fontAlgn="auto">
              <a:lnSpc>
                <a:spcPct val="150000"/>
              </a:lnSpc>
              <a:spcBef>
                <a:spcPct val="0"/>
              </a:spcBef>
              <a:buNone/>
            </a:pP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特例：拍视频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要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用M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档，统一视频的曝光度，避免因为相机测光而导致视频亮度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抽搐</a:t>
            </a:r>
            <a:endParaRPr lang="zh-CN"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"/>
          <p:cNvSpPr/>
          <p:nvPr/>
        </p:nvSpPr>
        <p:spPr>
          <a:xfrm>
            <a:off x="282944" y="322850"/>
            <a:ext cx="11623572" cy="6212300"/>
          </a:xfrm>
          <a:custGeom>
            <a:avLst/>
            <a:gdLst>
              <a:gd name="connsiteX0" fmla="*/ 178169 w 11623572"/>
              <a:gd name="connsiteY0" fmla="*/ 0 h 6212300"/>
              <a:gd name="connsiteX1" fmla="*/ 11445403 w 11623572"/>
              <a:gd name="connsiteY1" fmla="*/ 0 h 6212300"/>
              <a:gd name="connsiteX2" fmla="*/ 11623572 w 11623572"/>
              <a:gd name="connsiteY2" fmla="*/ 178169 h 6212300"/>
              <a:gd name="connsiteX3" fmla="*/ 11623572 w 11623572"/>
              <a:gd name="connsiteY3" fmla="*/ 2677504 h 6212300"/>
              <a:gd name="connsiteX4" fmla="*/ 11622151 w 11623572"/>
              <a:gd name="connsiteY4" fmla="*/ 2677361 h 6212300"/>
              <a:gd name="connsiteX5" fmla="*/ 11193362 w 11623572"/>
              <a:gd name="connsiteY5" fmla="*/ 3106150 h 6212300"/>
              <a:gd name="connsiteX6" fmla="*/ 11622151 w 11623572"/>
              <a:gd name="connsiteY6" fmla="*/ 3534939 h 6212300"/>
              <a:gd name="connsiteX7" fmla="*/ 11623572 w 11623572"/>
              <a:gd name="connsiteY7" fmla="*/ 3534796 h 6212300"/>
              <a:gd name="connsiteX8" fmla="*/ 11623572 w 11623572"/>
              <a:gd name="connsiteY8" fmla="*/ 6034131 h 6212300"/>
              <a:gd name="connsiteX9" fmla="*/ 11445403 w 11623572"/>
              <a:gd name="connsiteY9" fmla="*/ 6212300 h 6212300"/>
              <a:gd name="connsiteX10" fmla="*/ 178169 w 11623572"/>
              <a:gd name="connsiteY10" fmla="*/ 6212300 h 6212300"/>
              <a:gd name="connsiteX11" fmla="*/ 0 w 11623572"/>
              <a:gd name="connsiteY11" fmla="*/ 6034131 h 6212300"/>
              <a:gd name="connsiteX12" fmla="*/ 0 w 11623572"/>
              <a:gd name="connsiteY12" fmla="*/ 3548012 h 6212300"/>
              <a:gd name="connsiteX13" fmla="*/ 1421 w 11623572"/>
              <a:gd name="connsiteY13" fmla="*/ 3548155 h 6212300"/>
              <a:gd name="connsiteX14" fmla="*/ 430210 w 11623572"/>
              <a:gd name="connsiteY14" fmla="*/ 3119366 h 6212300"/>
              <a:gd name="connsiteX15" fmla="*/ 1421 w 11623572"/>
              <a:gd name="connsiteY15" fmla="*/ 2690577 h 6212300"/>
              <a:gd name="connsiteX16" fmla="*/ 0 w 11623572"/>
              <a:gd name="connsiteY16" fmla="*/ 2690721 h 6212300"/>
              <a:gd name="connsiteX17" fmla="*/ 0 w 11623572"/>
              <a:gd name="connsiteY17" fmla="*/ 178169 h 6212300"/>
              <a:gd name="connsiteX18" fmla="*/ 178169 w 11623572"/>
              <a:gd name="connsiteY18" fmla="*/ 0 h 621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623572" h="6212300">
                <a:moveTo>
                  <a:pt x="178169" y="0"/>
                </a:moveTo>
                <a:lnTo>
                  <a:pt x="11445403" y="0"/>
                </a:lnTo>
                <a:cubicBezTo>
                  <a:pt x="11543803" y="0"/>
                  <a:pt x="11623572" y="79769"/>
                  <a:pt x="11623572" y="178169"/>
                </a:cubicBezTo>
                <a:lnTo>
                  <a:pt x="11623572" y="2677504"/>
                </a:lnTo>
                <a:lnTo>
                  <a:pt x="11622151" y="2677361"/>
                </a:lnTo>
                <a:cubicBezTo>
                  <a:pt x="11385337" y="2677361"/>
                  <a:pt x="11193362" y="2869336"/>
                  <a:pt x="11193362" y="3106150"/>
                </a:cubicBezTo>
                <a:cubicBezTo>
                  <a:pt x="11193362" y="3342964"/>
                  <a:pt x="11385337" y="3534939"/>
                  <a:pt x="11622151" y="3534939"/>
                </a:cubicBezTo>
                <a:lnTo>
                  <a:pt x="11623572" y="3534796"/>
                </a:lnTo>
                <a:lnTo>
                  <a:pt x="11623572" y="6034131"/>
                </a:lnTo>
                <a:cubicBezTo>
                  <a:pt x="11623572" y="6132531"/>
                  <a:pt x="11543803" y="6212300"/>
                  <a:pt x="11445403" y="6212300"/>
                </a:cubicBezTo>
                <a:lnTo>
                  <a:pt x="178169" y="6212300"/>
                </a:lnTo>
                <a:cubicBezTo>
                  <a:pt x="79769" y="6212300"/>
                  <a:pt x="0" y="6132531"/>
                  <a:pt x="0" y="6034131"/>
                </a:cubicBezTo>
                <a:lnTo>
                  <a:pt x="0" y="3548012"/>
                </a:lnTo>
                <a:lnTo>
                  <a:pt x="1421" y="3548155"/>
                </a:lnTo>
                <a:cubicBezTo>
                  <a:pt x="238235" y="3548155"/>
                  <a:pt x="430210" y="3356180"/>
                  <a:pt x="430210" y="3119366"/>
                </a:cubicBezTo>
                <a:cubicBezTo>
                  <a:pt x="430210" y="2882552"/>
                  <a:pt x="238235" y="2690577"/>
                  <a:pt x="1421" y="2690577"/>
                </a:cubicBezTo>
                <a:lnTo>
                  <a:pt x="0" y="2690721"/>
                </a:lnTo>
                <a:lnTo>
                  <a:pt x="0" y="178169"/>
                </a:lnTo>
                <a:cubicBezTo>
                  <a:pt x="0" y="79769"/>
                  <a:pt x="79769" y="0"/>
                  <a:pt x="178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41300" sx="101000" sy="101000" algn="ctr" rotWithShape="0">
              <a:schemeClr val="bg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7" name="图片" descr="图2278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4980000">
            <a:off x="4909185" y="903605"/>
            <a:ext cx="2465705" cy="2499995"/>
          </a:xfrm>
          <a:prstGeom prst="rect">
            <a:avLst/>
          </a:prstGeom>
        </p:spPr>
      </p:pic>
      <p:sp>
        <p:nvSpPr>
          <p:cNvPr id="11" name="文本框"/>
          <p:cNvSpPr txBox="1"/>
          <p:nvPr/>
        </p:nvSpPr>
        <p:spPr>
          <a:xfrm>
            <a:off x="5383724" y="2244503"/>
            <a:ext cx="14245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273F41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THREE</a:t>
            </a:r>
            <a:endParaRPr lang="en-US" altLang="zh-CN" dirty="0">
              <a:solidFill>
                <a:srgbClr val="273F4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2" name="文本框"/>
          <p:cNvSpPr txBox="1"/>
          <p:nvPr/>
        </p:nvSpPr>
        <p:spPr>
          <a:xfrm>
            <a:off x="5383724" y="1535081"/>
            <a:ext cx="142455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03</a:t>
            </a:r>
            <a:endParaRPr lang="en-US" altLang="zh-CN" sz="480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pic>
        <p:nvPicPr>
          <p:cNvPr id="2" name="图片" descr="1d46919e144509b61fad468a55fc857fae"/>
          <p:cNvPicPr>
            <a:picLocks noChangeAspect="1"/>
          </p:cNvPicPr>
          <p:nvPr/>
        </p:nvPicPr>
        <p:blipFill>
          <a:blip r:embed="rId2"/>
          <a:srcRect l="34404" t="69783" b="-1866"/>
          <a:stretch>
            <a:fillRect/>
          </a:stretch>
        </p:blipFill>
        <p:spPr>
          <a:xfrm rot="420000">
            <a:off x="10001885" y="5396230"/>
            <a:ext cx="2060575" cy="1042035"/>
          </a:xfrm>
          <a:prstGeom prst="rect">
            <a:avLst/>
          </a:prstGeom>
        </p:spPr>
      </p:pic>
      <p:pic>
        <p:nvPicPr>
          <p:cNvPr id="13" name="图片" descr="1d46919e144509b61fad468a55fc857fae"/>
          <p:cNvPicPr>
            <a:picLocks noChangeAspect="1"/>
          </p:cNvPicPr>
          <p:nvPr/>
        </p:nvPicPr>
        <p:blipFill>
          <a:blip r:embed="rId2"/>
          <a:srcRect l="38554" t="39721" r="37444" b="30342"/>
          <a:stretch>
            <a:fillRect/>
          </a:stretch>
        </p:blipFill>
        <p:spPr>
          <a:xfrm rot="21120000">
            <a:off x="8700770" y="5277485"/>
            <a:ext cx="948055" cy="1222375"/>
          </a:xfrm>
          <a:prstGeom prst="rect">
            <a:avLst/>
          </a:prstGeom>
        </p:spPr>
      </p:pic>
      <p:pic>
        <p:nvPicPr>
          <p:cNvPr id="14" name="图片" descr="1d419969e144509b61fad468a55fc857fae"/>
          <p:cNvPicPr>
            <a:picLocks noChangeAspect="1"/>
          </p:cNvPicPr>
          <p:nvPr/>
        </p:nvPicPr>
        <p:blipFill>
          <a:blip r:embed="rId3"/>
          <a:srcRect l="59845" t="50306" b="24629"/>
          <a:stretch>
            <a:fillRect/>
          </a:stretch>
        </p:blipFill>
        <p:spPr>
          <a:xfrm>
            <a:off x="-113665" y="516255"/>
            <a:ext cx="1812925" cy="693420"/>
          </a:xfrm>
          <a:prstGeom prst="rect">
            <a:avLst/>
          </a:prstGeom>
        </p:spPr>
      </p:pic>
      <p:sp>
        <p:nvSpPr>
          <p:cNvPr id="3" name="文本框"/>
          <p:cNvSpPr txBox="1"/>
          <p:nvPr/>
        </p:nvSpPr>
        <p:spPr>
          <a:xfrm>
            <a:off x="3633470" y="3429000"/>
            <a:ext cx="5103495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测光</a:t>
            </a:r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模式</a:t>
            </a:r>
            <a:endParaRPr lang="zh-CN" altLang="en-US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"/>
          <p:cNvSpPr txBox="1"/>
          <p:nvPr/>
        </p:nvSpPr>
        <p:spPr>
          <a:xfrm>
            <a:off x="4663009" y="929963"/>
            <a:ext cx="286598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>
                <a:ln w="158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目录</a:t>
            </a:r>
            <a:endParaRPr lang="zh-CN" altLang="en-US" sz="5400"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30" name="矩形"/>
          <p:cNvSpPr/>
          <p:nvPr/>
        </p:nvSpPr>
        <p:spPr>
          <a:xfrm>
            <a:off x="5428990" y="1853392"/>
            <a:ext cx="13340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zh-CN" b="1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CONTENTS</a:t>
            </a:r>
            <a:endParaRPr lang="en-US" altLang="zh-CN" b="1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33" name="矩形"/>
          <p:cNvSpPr txBox="1"/>
          <p:nvPr/>
        </p:nvSpPr>
        <p:spPr>
          <a:xfrm>
            <a:off x="1727200" y="2973070"/>
            <a:ext cx="973455" cy="768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4400" b="1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01.</a:t>
            </a:r>
            <a:endParaRPr lang="en-US" altLang="zh-CN" sz="4400" b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36" name="矩形"/>
          <p:cNvSpPr/>
          <p:nvPr/>
        </p:nvSpPr>
        <p:spPr>
          <a:xfrm>
            <a:off x="2759075" y="3065145"/>
            <a:ext cx="18084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基本原理</a:t>
            </a:r>
            <a:endParaRPr lang="zh-CN" altLang="en-US" sz="3200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37" name="矩形"/>
          <p:cNvSpPr/>
          <p:nvPr/>
        </p:nvSpPr>
        <p:spPr>
          <a:xfrm>
            <a:off x="1727200" y="3486150"/>
            <a:ext cx="293560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en-US" altLang="zh-CN" sz="1600" i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  <a:p>
            <a:pPr algn="l"/>
            <a:r>
              <a:rPr lang="en-US" altLang="zh-CN" sz="1600" i="1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Click add titleClick add title</a:t>
            </a:r>
            <a:endParaRPr lang="en-US" altLang="zh-CN" sz="1600" i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41" name="文本框"/>
          <p:cNvSpPr txBox="1"/>
          <p:nvPr/>
        </p:nvSpPr>
        <p:spPr>
          <a:xfrm>
            <a:off x="6478270" y="2973070"/>
            <a:ext cx="973455" cy="768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4400" b="1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02.</a:t>
            </a:r>
            <a:endParaRPr lang="en-US" altLang="zh-CN" sz="4400" b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42" name="矩形"/>
          <p:cNvSpPr/>
          <p:nvPr/>
        </p:nvSpPr>
        <p:spPr>
          <a:xfrm>
            <a:off x="7510145" y="3065145"/>
            <a:ext cx="18084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摄影简史</a:t>
            </a:r>
            <a:endParaRPr lang="zh-CN" altLang="en-US" sz="3200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51" name="文本框"/>
          <p:cNvSpPr txBox="1"/>
          <p:nvPr/>
        </p:nvSpPr>
        <p:spPr>
          <a:xfrm>
            <a:off x="1701165" y="4363085"/>
            <a:ext cx="973455" cy="768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4400" b="1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03.</a:t>
            </a:r>
            <a:endParaRPr lang="en-US" altLang="zh-CN" sz="4400" b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52" name="矩形"/>
          <p:cNvSpPr/>
          <p:nvPr/>
        </p:nvSpPr>
        <p:spPr>
          <a:xfrm>
            <a:off x="2733040" y="4455160"/>
            <a:ext cx="18084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摄影分类</a:t>
            </a:r>
            <a:endParaRPr lang="zh-CN" altLang="en-US" sz="3200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48" name="文本框"/>
          <p:cNvSpPr txBox="1"/>
          <p:nvPr/>
        </p:nvSpPr>
        <p:spPr>
          <a:xfrm>
            <a:off x="6452235" y="4363085"/>
            <a:ext cx="973455" cy="768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4400" b="1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04.</a:t>
            </a:r>
            <a:endParaRPr lang="en-US" altLang="zh-CN" sz="4400" b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49" name="矩形"/>
          <p:cNvSpPr/>
          <p:nvPr/>
        </p:nvSpPr>
        <p:spPr>
          <a:xfrm>
            <a:off x="7484110" y="4455160"/>
            <a:ext cx="18084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摄影总结</a:t>
            </a:r>
            <a:endParaRPr lang="zh-CN" altLang="en-US" sz="3200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5" name="任意多边形"/>
          <p:cNvSpPr/>
          <p:nvPr/>
        </p:nvSpPr>
        <p:spPr>
          <a:xfrm>
            <a:off x="78105" y="6393180"/>
            <a:ext cx="12008485" cy="386080"/>
          </a:xfrm>
          <a:custGeom>
            <a:avLst/>
            <a:gdLst>
              <a:gd name="connsiteX0" fmla="*/ 0 w 11984477"/>
              <a:gd name="connsiteY0" fmla="*/ 0 h 515566"/>
              <a:gd name="connsiteX1" fmla="*/ 0 w 11984477"/>
              <a:gd name="connsiteY1" fmla="*/ 515566 h 515566"/>
              <a:gd name="connsiteX2" fmla="*/ 11984477 w 11984477"/>
              <a:gd name="connsiteY2" fmla="*/ 515566 h 515566"/>
              <a:gd name="connsiteX3" fmla="*/ 11984477 w 11984477"/>
              <a:gd name="connsiteY3" fmla="*/ 107004 h 515566"/>
              <a:gd name="connsiteX4" fmla="*/ 10953345 w 11984477"/>
              <a:gd name="connsiteY4" fmla="*/ 136187 h 515566"/>
              <a:gd name="connsiteX5" fmla="*/ 9202366 w 11984477"/>
              <a:gd name="connsiteY5" fmla="*/ 126460 h 515566"/>
              <a:gd name="connsiteX6" fmla="*/ 7431932 w 11984477"/>
              <a:gd name="connsiteY6" fmla="*/ 116732 h 515566"/>
              <a:gd name="connsiteX7" fmla="*/ 5321030 w 11984477"/>
              <a:gd name="connsiteY7" fmla="*/ 136187 h 515566"/>
              <a:gd name="connsiteX8" fmla="*/ 3482502 w 11984477"/>
              <a:gd name="connsiteY8" fmla="*/ 77821 h 515566"/>
              <a:gd name="connsiteX9" fmla="*/ 1595336 w 11984477"/>
              <a:gd name="connsiteY9" fmla="*/ 204281 h 515566"/>
              <a:gd name="connsiteX10" fmla="*/ 428017 w 11984477"/>
              <a:gd name="connsiteY10" fmla="*/ 184826 h 515566"/>
              <a:gd name="connsiteX11" fmla="*/ 0 w 11984477"/>
              <a:gd name="connsiteY11" fmla="*/ 0 h 515566"/>
              <a:gd name="connsiteX0-1" fmla="*/ 0 w 11984477"/>
              <a:gd name="connsiteY0-2" fmla="*/ 0 h 515566"/>
              <a:gd name="connsiteX1-3" fmla="*/ 0 w 11984477"/>
              <a:gd name="connsiteY1-4" fmla="*/ 515566 h 515566"/>
              <a:gd name="connsiteX2-5" fmla="*/ 11984477 w 11984477"/>
              <a:gd name="connsiteY2-6" fmla="*/ 515566 h 515566"/>
              <a:gd name="connsiteX3-7" fmla="*/ 11984477 w 11984477"/>
              <a:gd name="connsiteY3-8" fmla="*/ 107004 h 515566"/>
              <a:gd name="connsiteX4-9" fmla="*/ 10953345 w 11984477"/>
              <a:gd name="connsiteY4-10" fmla="*/ 136187 h 515566"/>
              <a:gd name="connsiteX5-11" fmla="*/ 9202366 w 11984477"/>
              <a:gd name="connsiteY5-12" fmla="*/ 126460 h 515566"/>
              <a:gd name="connsiteX6-13" fmla="*/ 7431932 w 11984477"/>
              <a:gd name="connsiteY6-14" fmla="*/ 116732 h 515566"/>
              <a:gd name="connsiteX7-15" fmla="*/ 5321030 w 11984477"/>
              <a:gd name="connsiteY7-16" fmla="*/ 136187 h 515566"/>
              <a:gd name="connsiteX8-17" fmla="*/ 3482502 w 11984477"/>
              <a:gd name="connsiteY8-18" fmla="*/ 77821 h 515566"/>
              <a:gd name="connsiteX9-19" fmla="*/ 1595336 w 11984477"/>
              <a:gd name="connsiteY9-20" fmla="*/ 204281 h 515566"/>
              <a:gd name="connsiteX10-21" fmla="*/ 428017 w 11984477"/>
              <a:gd name="connsiteY10-22" fmla="*/ 184826 h 515566"/>
              <a:gd name="connsiteX11-23" fmla="*/ 0 w 11984477"/>
              <a:gd name="connsiteY11-24" fmla="*/ 0 h 515566"/>
              <a:gd name="connsiteX0-25" fmla="*/ 0 w 11984477"/>
              <a:gd name="connsiteY0-26" fmla="*/ 0 h 515566"/>
              <a:gd name="connsiteX1-27" fmla="*/ 0 w 11984477"/>
              <a:gd name="connsiteY1-28" fmla="*/ 515566 h 515566"/>
              <a:gd name="connsiteX2-29" fmla="*/ 11984477 w 11984477"/>
              <a:gd name="connsiteY2-30" fmla="*/ 515566 h 515566"/>
              <a:gd name="connsiteX3-31" fmla="*/ 11984477 w 11984477"/>
              <a:gd name="connsiteY3-32" fmla="*/ 107004 h 515566"/>
              <a:gd name="connsiteX4-33" fmla="*/ 10953345 w 11984477"/>
              <a:gd name="connsiteY4-34" fmla="*/ 136187 h 515566"/>
              <a:gd name="connsiteX5-35" fmla="*/ 9202366 w 11984477"/>
              <a:gd name="connsiteY5-36" fmla="*/ 126460 h 515566"/>
              <a:gd name="connsiteX6-37" fmla="*/ 7431932 w 11984477"/>
              <a:gd name="connsiteY6-38" fmla="*/ 116732 h 515566"/>
              <a:gd name="connsiteX7-39" fmla="*/ 5321030 w 11984477"/>
              <a:gd name="connsiteY7-40" fmla="*/ 136187 h 515566"/>
              <a:gd name="connsiteX8-41" fmla="*/ 3482502 w 11984477"/>
              <a:gd name="connsiteY8-42" fmla="*/ 77821 h 515566"/>
              <a:gd name="connsiteX9-43" fmla="*/ 1595336 w 11984477"/>
              <a:gd name="connsiteY9-44" fmla="*/ 204281 h 515566"/>
              <a:gd name="connsiteX10-45" fmla="*/ 428017 w 11984477"/>
              <a:gd name="connsiteY10-46" fmla="*/ 184826 h 515566"/>
              <a:gd name="connsiteX11-47" fmla="*/ 0 w 11984477"/>
              <a:gd name="connsiteY11-48" fmla="*/ 0 h 515566"/>
              <a:gd name="connsiteX0-49" fmla="*/ 0 w 11984477"/>
              <a:gd name="connsiteY0-50" fmla="*/ 0 h 515566"/>
              <a:gd name="connsiteX1-51" fmla="*/ 0 w 11984477"/>
              <a:gd name="connsiteY1-52" fmla="*/ 515566 h 515566"/>
              <a:gd name="connsiteX2-53" fmla="*/ 11984477 w 11984477"/>
              <a:gd name="connsiteY2-54" fmla="*/ 515566 h 515566"/>
              <a:gd name="connsiteX3-55" fmla="*/ 11984477 w 11984477"/>
              <a:gd name="connsiteY3-56" fmla="*/ 107004 h 515566"/>
              <a:gd name="connsiteX4-57" fmla="*/ 10953345 w 11984477"/>
              <a:gd name="connsiteY4-58" fmla="*/ 136187 h 515566"/>
              <a:gd name="connsiteX5-59" fmla="*/ 9202366 w 11984477"/>
              <a:gd name="connsiteY5-60" fmla="*/ 126460 h 515566"/>
              <a:gd name="connsiteX6-61" fmla="*/ 7431932 w 11984477"/>
              <a:gd name="connsiteY6-62" fmla="*/ 116732 h 515566"/>
              <a:gd name="connsiteX7-63" fmla="*/ 5321030 w 11984477"/>
              <a:gd name="connsiteY7-64" fmla="*/ 136187 h 515566"/>
              <a:gd name="connsiteX8-65" fmla="*/ 3482502 w 11984477"/>
              <a:gd name="connsiteY8-66" fmla="*/ 77821 h 515566"/>
              <a:gd name="connsiteX9-67" fmla="*/ 1595336 w 11984477"/>
              <a:gd name="connsiteY9-68" fmla="*/ 204281 h 515566"/>
              <a:gd name="connsiteX10-69" fmla="*/ 428017 w 11984477"/>
              <a:gd name="connsiteY10-70" fmla="*/ 184826 h 515566"/>
              <a:gd name="connsiteX11-71" fmla="*/ 0 w 11984477"/>
              <a:gd name="connsiteY11-72" fmla="*/ 0 h 515566"/>
              <a:gd name="connsiteX0-73" fmla="*/ 0 w 11984477"/>
              <a:gd name="connsiteY0-74" fmla="*/ 0 h 515566"/>
              <a:gd name="connsiteX1-75" fmla="*/ 0 w 11984477"/>
              <a:gd name="connsiteY1-76" fmla="*/ 515566 h 515566"/>
              <a:gd name="connsiteX2-77" fmla="*/ 11984477 w 11984477"/>
              <a:gd name="connsiteY2-78" fmla="*/ 515566 h 515566"/>
              <a:gd name="connsiteX3-79" fmla="*/ 11984477 w 11984477"/>
              <a:gd name="connsiteY3-80" fmla="*/ 107004 h 515566"/>
              <a:gd name="connsiteX4-81" fmla="*/ 10953345 w 11984477"/>
              <a:gd name="connsiteY4-82" fmla="*/ 136187 h 515566"/>
              <a:gd name="connsiteX5-83" fmla="*/ 9202366 w 11984477"/>
              <a:gd name="connsiteY5-84" fmla="*/ 126460 h 515566"/>
              <a:gd name="connsiteX6-85" fmla="*/ 7431932 w 11984477"/>
              <a:gd name="connsiteY6-86" fmla="*/ 116732 h 515566"/>
              <a:gd name="connsiteX7-87" fmla="*/ 5321030 w 11984477"/>
              <a:gd name="connsiteY7-88" fmla="*/ 136187 h 515566"/>
              <a:gd name="connsiteX8-89" fmla="*/ 3482502 w 11984477"/>
              <a:gd name="connsiteY8-90" fmla="*/ 77821 h 515566"/>
              <a:gd name="connsiteX9-91" fmla="*/ 1595336 w 11984477"/>
              <a:gd name="connsiteY9-92" fmla="*/ 204281 h 515566"/>
              <a:gd name="connsiteX10-93" fmla="*/ 428017 w 11984477"/>
              <a:gd name="connsiteY10-94" fmla="*/ 184826 h 515566"/>
              <a:gd name="connsiteX11-95" fmla="*/ 0 w 11984477"/>
              <a:gd name="connsiteY11-96" fmla="*/ 0 h 515566"/>
              <a:gd name="connsiteX0-97" fmla="*/ 0 w 11984477"/>
              <a:gd name="connsiteY0-98" fmla="*/ 0 h 515566"/>
              <a:gd name="connsiteX1-99" fmla="*/ 0 w 11984477"/>
              <a:gd name="connsiteY1-100" fmla="*/ 515566 h 515566"/>
              <a:gd name="connsiteX2-101" fmla="*/ 11984477 w 11984477"/>
              <a:gd name="connsiteY2-102" fmla="*/ 515566 h 515566"/>
              <a:gd name="connsiteX3-103" fmla="*/ 11984477 w 11984477"/>
              <a:gd name="connsiteY3-104" fmla="*/ 107004 h 515566"/>
              <a:gd name="connsiteX4-105" fmla="*/ 10953345 w 11984477"/>
              <a:gd name="connsiteY4-106" fmla="*/ 136187 h 515566"/>
              <a:gd name="connsiteX5-107" fmla="*/ 9202366 w 11984477"/>
              <a:gd name="connsiteY5-108" fmla="*/ 126460 h 515566"/>
              <a:gd name="connsiteX6-109" fmla="*/ 7431932 w 11984477"/>
              <a:gd name="connsiteY6-110" fmla="*/ 116732 h 515566"/>
              <a:gd name="connsiteX7-111" fmla="*/ 5321030 w 11984477"/>
              <a:gd name="connsiteY7-112" fmla="*/ 136187 h 515566"/>
              <a:gd name="connsiteX8-113" fmla="*/ 3482502 w 11984477"/>
              <a:gd name="connsiteY8-114" fmla="*/ 77821 h 515566"/>
              <a:gd name="connsiteX9-115" fmla="*/ 1595336 w 11984477"/>
              <a:gd name="connsiteY9-116" fmla="*/ 204281 h 515566"/>
              <a:gd name="connsiteX10-117" fmla="*/ 428017 w 11984477"/>
              <a:gd name="connsiteY10-118" fmla="*/ 184826 h 515566"/>
              <a:gd name="connsiteX11-119" fmla="*/ 0 w 11984477"/>
              <a:gd name="connsiteY11-120" fmla="*/ 0 h 515566"/>
              <a:gd name="connsiteX0-121" fmla="*/ 0 w 11984477"/>
              <a:gd name="connsiteY0-122" fmla="*/ 102916 h 618482"/>
              <a:gd name="connsiteX1-123" fmla="*/ 0 w 11984477"/>
              <a:gd name="connsiteY1-124" fmla="*/ 618482 h 618482"/>
              <a:gd name="connsiteX2-125" fmla="*/ 11984477 w 11984477"/>
              <a:gd name="connsiteY2-126" fmla="*/ 618482 h 618482"/>
              <a:gd name="connsiteX3-127" fmla="*/ 11984477 w 11984477"/>
              <a:gd name="connsiteY3-128" fmla="*/ 209920 h 618482"/>
              <a:gd name="connsiteX4-129" fmla="*/ 10953345 w 11984477"/>
              <a:gd name="connsiteY4-130" fmla="*/ 239103 h 618482"/>
              <a:gd name="connsiteX5-131" fmla="*/ 9202366 w 11984477"/>
              <a:gd name="connsiteY5-132" fmla="*/ 229376 h 618482"/>
              <a:gd name="connsiteX6-133" fmla="*/ 7431932 w 11984477"/>
              <a:gd name="connsiteY6-134" fmla="*/ 219648 h 618482"/>
              <a:gd name="connsiteX7-135" fmla="*/ 5321030 w 11984477"/>
              <a:gd name="connsiteY7-136" fmla="*/ 239103 h 618482"/>
              <a:gd name="connsiteX8-137" fmla="*/ 3482502 w 11984477"/>
              <a:gd name="connsiteY8-138" fmla="*/ 180737 h 618482"/>
              <a:gd name="connsiteX9-139" fmla="*/ 1595336 w 11984477"/>
              <a:gd name="connsiteY9-140" fmla="*/ 307197 h 618482"/>
              <a:gd name="connsiteX10-141" fmla="*/ 428017 w 11984477"/>
              <a:gd name="connsiteY10-142" fmla="*/ 287742 h 618482"/>
              <a:gd name="connsiteX11-143" fmla="*/ 0 w 11984477"/>
              <a:gd name="connsiteY11-144" fmla="*/ 102916 h 618482"/>
              <a:gd name="connsiteX0-145" fmla="*/ 0 w 11984477"/>
              <a:gd name="connsiteY0-146" fmla="*/ 102916 h 618482"/>
              <a:gd name="connsiteX1-147" fmla="*/ 0 w 11984477"/>
              <a:gd name="connsiteY1-148" fmla="*/ 618482 h 618482"/>
              <a:gd name="connsiteX2-149" fmla="*/ 11984477 w 11984477"/>
              <a:gd name="connsiteY2-150" fmla="*/ 618482 h 618482"/>
              <a:gd name="connsiteX3-151" fmla="*/ 11984477 w 11984477"/>
              <a:gd name="connsiteY3-152" fmla="*/ 209920 h 618482"/>
              <a:gd name="connsiteX4-153" fmla="*/ 10953345 w 11984477"/>
              <a:gd name="connsiteY4-154" fmla="*/ 239103 h 618482"/>
              <a:gd name="connsiteX5-155" fmla="*/ 9202366 w 11984477"/>
              <a:gd name="connsiteY5-156" fmla="*/ 229376 h 618482"/>
              <a:gd name="connsiteX6-157" fmla="*/ 7431932 w 11984477"/>
              <a:gd name="connsiteY6-158" fmla="*/ 219648 h 618482"/>
              <a:gd name="connsiteX7-159" fmla="*/ 5321030 w 11984477"/>
              <a:gd name="connsiteY7-160" fmla="*/ 239103 h 618482"/>
              <a:gd name="connsiteX8-161" fmla="*/ 3482502 w 11984477"/>
              <a:gd name="connsiteY8-162" fmla="*/ 180737 h 618482"/>
              <a:gd name="connsiteX9-163" fmla="*/ 1595336 w 11984477"/>
              <a:gd name="connsiteY9-164" fmla="*/ 307197 h 618482"/>
              <a:gd name="connsiteX10-165" fmla="*/ 428017 w 11984477"/>
              <a:gd name="connsiteY10-166" fmla="*/ 287742 h 618482"/>
              <a:gd name="connsiteX11-167" fmla="*/ 0 w 11984477"/>
              <a:gd name="connsiteY11-168" fmla="*/ 102916 h 618482"/>
              <a:gd name="connsiteX0-169" fmla="*/ 0 w 11984477"/>
              <a:gd name="connsiteY0-170" fmla="*/ 102916 h 618482"/>
              <a:gd name="connsiteX1-171" fmla="*/ 0 w 11984477"/>
              <a:gd name="connsiteY1-172" fmla="*/ 618482 h 618482"/>
              <a:gd name="connsiteX2-173" fmla="*/ 11984477 w 11984477"/>
              <a:gd name="connsiteY2-174" fmla="*/ 618482 h 618482"/>
              <a:gd name="connsiteX3-175" fmla="*/ 11984477 w 11984477"/>
              <a:gd name="connsiteY3-176" fmla="*/ 209920 h 618482"/>
              <a:gd name="connsiteX4-177" fmla="*/ 10953345 w 11984477"/>
              <a:gd name="connsiteY4-178" fmla="*/ 239103 h 618482"/>
              <a:gd name="connsiteX5-179" fmla="*/ 9202366 w 11984477"/>
              <a:gd name="connsiteY5-180" fmla="*/ 229376 h 618482"/>
              <a:gd name="connsiteX6-181" fmla="*/ 7431932 w 11984477"/>
              <a:gd name="connsiteY6-182" fmla="*/ 219648 h 618482"/>
              <a:gd name="connsiteX7-183" fmla="*/ 5321030 w 11984477"/>
              <a:gd name="connsiteY7-184" fmla="*/ 239103 h 618482"/>
              <a:gd name="connsiteX8-185" fmla="*/ 3482502 w 11984477"/>
              <a:gd name="connsiteY8-186" fmla="*/ 180737 h 618482"/>
              <a:gd name="connsiteX9-187" fmla="*/ 1595336 w 11984477"/>
              <a:gd name="connsiteY9-188" fmla="*/ 307197 h 618482"/>
              <a:gd name="connsiteX10-189" fmla="*/ 428017 w 11984477"/>
              <a:gd name="connsiteY10-190" fmla="*/ 287742 h 618482"/>
              <a:gd name="connsiteX11-191" fmla="*/ 0 w 11984477"/>
              <a:gd name="connsiteY11-192" fmla="*/ 102916 h 618482"/>
              <a:gd name="connsiteX0-193" fmla="*/ 0 w 11984477"/>
              <a:gd name="connsiteY0-194" fmla="*/ 102916 h 618482"/>
              <a:gd name="connsiteX1-195" fmla="*/ 0 w 11984477"/>
              <a:gd name="connsiteY1-196" fmla="*/ 618482 h 618482"/>
              <a:gd name="connsiteX2-197" fmla="*/ 11984477 w 11984477"/>
              <a:gd name="connsiteY2-198" fmla="*/ 618482 h 618482"/>
              <a:gd name="connsiteX3-199" fmla="*/ 11984477 w 11984477"/>
              <a:gd name="connsiteY3-200" fmla="*/ 209920 h 618482"/>
              <a:gd name="connsiteX4-201" fmla="*/ 10953345 w 11984477"/>
              <a:gd name="connsiteY4-202" fmla="*/ 239103 h 618482"/>
              <a:gd name="connsiteX5-203" fmla="*/ 9202366 w 11984477"/>
              <a:gd name="connsiteY5-204" fmla="*/ 229376 h 618482"/>
              <a:gd name="connsiteX6-205" fmla="*/ 7431932 w 11984477"/>
              <a:gd name="connsiteY6-206" fmla="*/ 219648 h 618482"/>
              <a:gd name="connsiteX7-207" fmla="*/ 5321030 w 11984477"/>
              <a:gd name="connsiteY7-208" fmla="*/ 239103 h 618482"/>
              <a:gd name="connsiteX8-209" fmla="*/ 3482502 w 11984477"/>
              <a:gd name="connsiteY8-210" fmla="*/ 180737 h 618482"/>
              <a:gd name="connsiteX9-211" fmla="*/ 1595336 w 11984477"/>
              <a:gd name="connsiteY9-212" fmla="*/ 307197 h 618482"/>
              <a:gd name="connsiteX10-213" fmla="*/ 428017 w 11984477"/>
              <a:gd name="connsiteY10-214" fmla="*/ 287742 h 618482"/>
              <a:gd name="connsiteX11-215" fmla="*/ 0 w 11984477"/>
              <a:gd name="connsiteY11-216" fmla="*/ 102916 h 618482"/>
              <a:gd name="connsiteX0-217" fmla="*/ 0 w 11984477"/>
              <a:gd name="connsiteY0-218" fmla="*/ 140072 h 655638"/>
              <a:gd name="connsiteX1-219" fmla="*/ 0 w 11984477"/>
              <a:gd name="connsiteY1-220" fmla="*/ 655638 h 655638"/>
              <a:gd name="connsiteX2-221" fmla="*/ 11984477 w 11984477"/>
              <a:gd name="connsiteY2-222" fmla="*/ 655638 h 655638"/>
              <a:gd name="connsiteX3-223" fmla="*/ 11984477 w 11984477"/>
              <a:gd name="connsiteY3-224" fmla="*/ 247076 h 655638"/>
              <a:gd name="connsiteX4-225" fmla="*/ 10953345 w 11984477"/>
              <a:gd name="connsiteY4-226" fmla="*/ 276259 h 655638"/>
              <a:gd name="connsiteX5-227" fmla="*/ 9202366 w 11984477"/>
              <a:gd name="connsiteY5-228" fmla="*/ 266532 h 655638"/>
              <a:gd name="connsiteX6-229" fmla="*/ 7431932 w 11984477"/>
              <a:gd name="connsiteY6-230" fmla="*/ 256804 h 655638"/>
              <a:gd name="connsiteX7-231" fmla="*/ 5321030 w 11984477"/>
              <a:gd name="connsiteY7-232" fmla="*/ 276259 h 655638"/>
              <a:gd name="connsiteX8-233" fmla="*/ 3482502 w 11984477"/>
              <a:gd name="connsiteY8-234" fmla="*/ 217893 h 655638"/>
              <a:gd name="connsiteX9-235" fmla="*/ 1595336 w 11984477"/>
              <a:gd name="connsiteY9-236" fmla="*/ 344353 h 655638"/>
              <a:gd name="connsiteX10-237" fmla="*/ 428017 w 11984477"/>
              <a:gd name="connsiteY10-238" fmla="*/ 324898 h 655638"/>
              <a:gd name="connsiteX11-239" fmla="*/ 0 w 11984477"/>
              <a:gd name="connsiteY11-240" fmla="*/ 140072 h 655638"/>
              <a:gd name="connsiteX0-241" fmla="*/ 0 w 11984477"/>
              <a:gd name="connsiteY0-242" fmla="*/ 140072 h 655638"/>
              <a:gd name="connsiteX1-243" fmla="*/ 0 w 11984477"/>
              <a:gd name="connsiteY1-244" fmla="*/ 655638 h 655638"/>
              <a:gd name="connsiteX2-245" fmla="*/ 11984477 w 11984477"/>
              <a:gd name="connsiteY2-246" fmla="*/ 655638 h 655638"/>
              <a:gd name="connsiteX3-247" fmla="*/ 11984477 w 11984477"/>
              <a:gd name="connsiteY3-248" fmla="*/ 247076 h 655638"/>
              <a:gd name="connsiteX4-249" fmla="*/ 10953345 w 11984477"/>
              <a:gd name="connsiteY4-250" fmla="*/ 276259 h 655638"/>
              <a:gd name="connsiteX5-251" fmla="*/ 9202366 w 11984477"/>
              <a:gd name="connsiteY5-252" fmla="*/ 266532 h 655638"/>
              <a:gd name="connsiteX6-253" fmla="*/ 7431932 w 11984477"/>
              <a:gd name="connsiteY6-254" fmla="*/ 256804 h 655638"/>
              <a:gd name="connsiteX7-255" fmla="*/ 5321030 w 11984477"/>
              <a:gd name="connsiteY7-256" fmla="*/ 276259 h 655638"/>
              <a:gd name="connsiteX8-257" fmla="*/ 3482502 w 11984477"/>
              <a:gd name="connsiteY8-258" fmla="*/ 217893 h 655638"/>
              <a:gd name="connsiteX9-259" fmla="*/ 1595336 w 11984477"/>
              <a:gd name="connsiteY9-260" fmla="*/ 344353 h 655638"/>
              <a:gd name="connsiteX10-261" fmla="*/ 428017 w 11984477"/>
              <a:gd name="connsiteY10-262" fmla="*/ 324898 h 655638"/>
              <a:gd name="connsiteX11-263" fmla="*/ 0 w 11984477"/>
              <a:gd name="connsiteY11-264" fmla="*/ 140072 h 655638"/>
              <a:gd name="connsiteX0-265" fmla="*/ 0 w 11984477"/>
              <a:gd name="connsiteY0-266" fmla="*/ 140072 h 655638"/>
              <a:gd name="connsiteX1-267" fmla="*/ 0 w 11984477"/>
              <a:gd name="connsiteY1-268" fmla="*/ 655638 h 655638"/>
              <a:gd name="connsiteX2-269" fmla="*/ 11984477 w 11984477"/>
              <a:gd name="connsiteY2-270" fmla="*/ 655638 h 655638"/>
              <a:gd name="connsiteX3-271" fmla="*/ 11984477 w 11984477"/>
              <a:gd name="connsiteY3-272" fmla="*/ 247076 h 655638"/>
              <a:gd name="connsiteX4-273" fmla="*/ 10953345 w 11984477"/>
              <a:gd name="connsiteY4-274" fmla="*/ 276259 h 655638"/>
              <a:gd name="connsiteX5-275" fmla="*/ 9202366 w 11984477"/>
              <a:gd name="connsiteY5-276" fmla="*/ 266532 h 655638"/>
              <a:gd name="connsiteX6-277" fmla="*/ 7431932 w 11984477"/>
              <a:gd name="connsiteY6-278" fmla="*/ 256804 h 655638"/>
              <a:gd name="connsiteX7-279" fmla="*/ 5321030 w 11984477"/>
              <a:gd name="connsiteY7-280" fmla="*/ 276259 h 655638"/>
              <a:gd name="connsiteX8-281" fmla="*/ 3482502 w 11984477"/>
              <a:gd name="connsiteY8-282" fmla="*/ 217893 h 655638"/>
              <a:gd name="connsiteX9-283" fmla="*/ 1595336 w 11984477"/>
              <a:gd name="connsiteY9-284" fmla="*/ 344353 h 655638"/>
              <a:gd name="connsiteX10-285" fmla="*/ 428017 w 11984477"/>
              <a:gd name="connsiteY10-286" fmla="*/ 324898 h 655638"/>
              <a:gd name="connsiteX11-287" fmla="*/ 0 w 11984477"/>
              <a:gd name="connsiteY11-288" fmla="*/ 140072 h 655638"/>
              <a:gd name="connsiteX0-289" fmla="*/ 0 w 11984477"/>
              <a:gd name="connsiteY0-290" fmla="*/ 140072 h 655638"/>
              <a:gd name="connsiteX1-291" fmla="*/ 0 w 11984477"/>
              <a:gd name="connsiteY1-292" fmla="*/ 655638 h 655638"/>
              <a:gd name="connsiteX2-293" fmla="*/ 11984477 w 11984477"/>
              <a:gd name="connsiteY2-294" fmla="*/ 655638 h 655638"/>
              <a:gd name="connsiteX3-295" fmla="*/ 11984477 w 11984477"/>
              <a:gd name="connsiteY3-296" fmla="*/ 247076 h 655638"/>
              <a:gd name="connsiteX4-297" fmla="*/ 10953345 w 11984477"/>
              <a:gd name="connsiteY4-298" fmla="*/ 276259 h 655638"/>
              <a:gd name="connsiteX5-299" fmla="*/ 9202366 w 11984477"/>
              <a:gd name="connsiteY5-300" fmla="*/ 266532 h 655638"/>
              <a:gd name="connsiteX6-301" fmla="*/ 7431932 w 11984477"/>
              <a:gd name="connsiteY6-302" fmla="*/ 256804 h 655638"/>
              <a:gd name="connsiteX7-303" fmla="*/ 5321030 w 11984477"/>
              <a:gd name="connsiteY7-304" fmla="*/ 276259 h 655638"/>
              <a:gd name="connsiteX8-305" fmla="*/ 3482502 w 11984477"/>
              <a:gd name="connsiteY8-306" fmla="*/ 217893 h 655638"/>
              <a:gd name="connsiteX9-307" fmla="*/ 1595336 w 11984477"/>
              <a:gd name="connsiteY9-308" fmla="*/ 344353 h 655638"/>
              <a:gd name="connsiteX10-309" fmla="*/ 428017 w 11984477"/>
              <a:gd name="connsiteY10-310" fmla="*/ 324898 h 655638"/>
              <a:gd name="connsiteX11-311" fmla="*/ 0 w 11984477"/>
              <a:gd name="connsiteY11-312" fmla="*/ 140072 h 655638"/>
              <a:gd name="connsiteX0-313" fmla="*/ 0 w 11984477"/>
              <a:gd name="connsiteY0-314" fmla="*/ 140072 h 655638"/>
              <a:gd name="connsiteX1-315" fmla="*/ 0 w 11984477"/>
              <a:gd name="connsiteY1-316" fmla="*/ 655638 h 655638"/>
              <a:gd name="connsiteX2-317" fmla="*/ 11984477 w 11984477"/>
              <a:gd name="connsiteY2-318" fmla="*/ 655638 h 655638"/>
              <a:gd name="connsiteX3-319" fmla="*/ 11984477 w 11984477"/>
              <a:gd name="connsiteY3-320" fmla="*/ 247076 h 655638"/>
              <a:gd name="connsiteX4-321" fmla="*/ 10953345 w 11984477"/>
              <a:gd name="connsiteY4-322" fmla="*/ 276259 h 655638"/>
              <a:gd name="connsiteX5-323" fmla="*/ 9202366 w 11984477"/>
              <a:gd name="connsiteY5-324" fmla="*/ 266532 h 655638"/>
              <a:gd name="connsiteX6-325" fmla="*/ 7431932 w 11984477"/>
              <a:gd name="connsiteY6-326" fmla="*/ 256804 h 655638"/>
              <a:gd name="connsiteX7-327" fmla="*/ 5321030 w 11984477"/>
              <a:gd name="connsiteY7-328" fmla="*/ 276259 h 655638"/>
              <a:gd name="connsiteX8-329" fmla="*/ 3482502 w 11984477"/>
              <a:gd name="connsiteY8-330" fmla="*/ 217893 h 655638"/>
              <a:gd name="connsiteX9-331" fmla="*/ 1595336 w 11984477"/>
              <a:gd name="connsiteY9-332" fmla="*/ 344353 h 655638"/>
              <a:gd name="connsiteX10-333" fmla="*/ 428017 w 11984477"/>
              <a:gd name="connsiteY10-334" fmla="*/ 324898 h 655638"/>
              <a:gd name="connsiteX11-335" fmla="*/ 0 w 11984477"/>
              <a:gd name="connsiteY11-336" fmla="*/ 140072 h 655638"/>
              <a:gd name="connsiteX0-337" fmla="*/ 0 w 11984477"/>
              <a:gd name="connsiteY0-338" fmla="*/ 140072 h 655638"/>
              <a:gd name="connsiteX1-339" fmla="*/ 0 w 11984477"/>
              <a:gd name="connsiteY1-340" fmla="*/ 655638 h 655638"/>
              <a:gd name="connsiteX2-341" fmla="*/ 11984477 w 11984477"/>
              <a:gd name="connsiteY2-342" fmla="*/ 655638 h 655638"/>
              <a:gd name="connsiteX3-343" fmla="*/ 11984477 w 11984477"/>
              <a:gd name="connsiteY3-344" fmla="*/ 247076 h 655638"/>
              <a:gd name="connsiteX4-345" fmla="*/ 10953345 w 11984477"/>
              <a:gd name="connsiteY4-346" fmla="*/ 276259 h 655638"/>
              <a:gd name="connsiteX5-347" fmla="*/ 9202366 w 11984477"/>
              <a:gd name="connsiteY5-348" fmla="*/ 266532 h 655638"/>
              <a:gd name="connsiteX6-349" fmla="*/ 7431932 w 11984477"/>
              <a:gd name="connsiteY6-350" fmla="*/ 256804 h 655638"/>
              <a:gd name="connsiteX7-351" fmla="*/ 5321030 w 11984477"/>
              <a:gd name="connsiteY7-352" fmla="*/ 276259 h 655638"/>
              <a:gd name="connsiteX8-353" fmla="*/ 3482502 w 11984477"/>
              <a:gd name="connsiteY8-354" fmla="*/ 217893 h 655638"/>
              <a:gd name="connsiteX9-355" fmla="*/ 1595336 w 11984477"/>
              <a:gd name="connsiteY9-356" fmla="*/ 344353 h 655638"/>
              <a:gd name="connsiteX10-357" fmla="*/ 428017 w 11984477"/>
              <a:gd name="connsiteY10-358" fmla="*/ 324898 h 655638"/>
              <a:gd name="connsiteX11-359" fmla="*/ 0 w 11984477"/>
              <a:gd name="connsiteY11-360" fmla="*/ 140072 h 655638"/>
              <a:gd name="connsiteX0-361" fmla="*/ 0 w 11984477"/>
              <a:gd name="connsiteY0-362" fmla="*/ 140072 h 655638"/>
              <a:gd name="connsiteX1-363" fmla="*/ 0 w 11984477"/>
              <a:gd name="connsiteY1-364" fmla="*/ 655638 h 655638"/>
              <a:gd name="connsiteX2-365" fmla="*/ 11984477 w 11984477"/>
              <a:gd name="connsiteY2-366" fmla="*/ 655638 h 655638"/>
              <a:gd name="connsiteX3-367" fmla="*/ 11984477 w 11984477"/>
              <a:gd name="connsiteY3-368" fmla="*/ 247076 h 655638"/>
              <a:gd name="connsiteX4-369" fmla="*/ 10953345 w 11984477"/>
              <a:gd name="connsiteY4-370" fmla="*/ 276259 h 655638"/>
              <a:gd name="connsiteX5-371" fmla="*/ 9202366 w 11984477"/>
              <a:gd name="connsiteY5-372" fmla="*/ 266532 h 655638"/>
              <a:gd name="connsiteX6-373" fmla="*/ 7431932 w 11984477"/>
              <a:gd name="connsiteY6-374" fmla="*/ 256804 h 655638"/>
              <a:gd name="connsiteX7-375" fmla="*/ 5321030 w 11984477"/>
              <a:gd name="connsiteY7-376" fmla="*/ 276259 h 655638"/>
              <a:gd name="connsiteX8-377" fmla="*/ 3482502 w 11984477"/>
              <a:gd name="connsiteY8-378" fmla="*/ 217893 h 655638"/>
              <a:gd name="connsiteX9-379" fmla="*/ 1595336 w 11984477"/>
              <a:gd name="connsiteY9-380" fmla="*/ 344353 h 655638"/>
              <a:gd name="connsiteX10-381" fmla="*/ 428017 w 11984477"/>
              <a:gd name="connsiteY10-382" fmla="*/ 324898 h 655638"/>
              <a:gd name="connsiteX11-383" fmla="*/ 0 w 11984477"/>
              <a:gd name="connsiteY11-384" fmla="*/ 140072 h 655638"/>
              <a:gd name="connsiteX0-385" fmla="*/ 0 w 11984477"/>
              <a:gd name="connsiteY0-386" fmla="*/ 147628 h 663194"/>
              <a:gd name="connsiteX1-387" fmla="*/ 0 w 11984477"/>
              <a:gd name="connsiteY1-388" fmla="*/ 663194 h 663194"/>
              <a:gd name="connsiteX2-389" fmla="*/ 11984477 w 11984477"/>
              <a:gd name="connsiteY2-390" fmla="*/ 663194 h 663194"/>
              <a:gd name="connsiteX3-391" fmla="*/ 11984477 w 11984477"/>
              <a:gd name="connsiteY3-392" fmla="*/ 254632 h 663194"/>
              <a:gd name="connsiteX4-393" fmla="*/ 10943820 w 11984477"/>
              <a:gd name="connsiteY4-394" fmla="*/ 255240 h 663194"/>
              <a:gd name="connsiteX5-395" fmla="*/ 9202366 w 11984477"/>
              <a:gd name="connsiteY5-396" fmla="*/ 274088 h 663194"/>
              <a:gd name="connsiteX6-397" fmla="*/ 7431932 w 11984477"/>
              <a:gd name="connsiteY6-398" fmla="*/ 264360 h 663194"/>
              <a:gd name="connsiteX7-399" fmla="*/ 5321030 w 11984477"/>
              <a:gd name="connsiteY7-400" fmla="*/ 283815 h 663194"/>
              <a:gd name="connsiteX8-401" fmla="*/ 3482502 w 11984477"/>
              <a:gd name="connsiteY8-402" fmla="*/ 225449 h 663194"/>
              <a:gd name="connsiteX9-403" fmla="*/ 1595336 w 11984477"/>
              <a:gd name="connsiteY9-404" fmla="*/ 351909 h 663194"/>
              <a:gd name="connsiteX10-405" fmla="*/ 428017 w 11984477"/>
              <a:gd name="connsiteY10-406" fmla="*/ 332454 h 663194"/>
              <a:gd name="connsiteX11-407" fmla="*/ 0 w 11984477"/>
              <a:gd name="connsiteY11-408" fmla="*/ 147628 h 663194"/>
              <a:gd name="connsiteX0-409" fmla="*/ 0 w 11984477"/>
              <a:gd name="connsiteY0-410" fmla="*/ 147628 h 663194"/>
              <a:gd name="connsiteX1-411" fmla="*/ 0 w 11984477"/>
              <a:gd name="connsiteY1-412" fmla="*/ 663194 h 663194"/>
              <a:gd name="connsiteX2-413" fmla="*/ 11984477 w 11984477"/>
              <a:gd name="connsiteY2-414" fmla="*/ 663194 h 663194"/>
              <a:gd name="connsiteX3-415" fmla="*/ 11984477 w 11984477"/>
              <a:gd name="connsiteY3-416" fmla="*/ 254632 h 663194"/>
              <a:gd name="connsiteX4-417" fmla="*/ 10943820 w 11984477"/>
              <a:gd name="connsiteY4-418" fmla="*/ 255240 h 663194"/>
              <a:gd name="connsiteX5-419" fmla="*/ 9202366 w 11984477"/>
              <a:gd name="connsiteY5-420" fmla="*/ 274088 h 663194"/>
              <a:gd name="connsiteX6-421" fmla="*/ 7431932 w 11984477"/>
              <a:gd name="connsiteY6-422" fmla="*/ 264360 h 663194"/>
              <a:gd name="connsiteX7-423" fmla="*/ 5321030 w 11984477"/>
              <a:gd name="connsiteY7-424" fmla="*/ 283815 h 663194"/>
              <a:gd name="connsiteX8-425" fmla="*/ 3482502 w 11984477"/>
              <a:gd name="connsiteY8-426" fmla="*/ 225449 h 663194"/>
              <a:gd name="connsiteX9-427" fmla="*/ 1595336 w 11984477"/>
              <a:gd name="connsiteY9-428" fmla="*/ 351909 h 663194"/>
              <a:gd name="connsiteX10-429" fmla="*/ 428017 w 11984477"/>
              <a:gd name="connsiteY10-430" fmla="*/ 332454 h 663194"/>
              <a:gd name="connsiteX11-431" fmla="*/ 0 w 11984477"/>
              <a:gd name="connsiteY11-432" fmla="*/ 147628 h 663194"/>
              <a:gd name="connsiteX0-433" fmla="*/ 0 w 11984477"/>
              <a:gd name="connsiteY0-434" fmla="*/ 140073 h 655639"/>
              <a:gd name="connsiteX1-435" fmla="*/ 0 w 11984477"/>
              <a:gd name="connsiteY1-436" fmla="*/ 655639 h 655639"/>
              <a:gd name="connsiteX2-437" fmla="*/ 11984477 w 11984477"/>
              <a:gd name="connsiteY2-438" fmla="*/ 655639 h 655639"/>
              <a:gd name="connsiteX3-439" fmla="*/ 11984477 w 11984477"/>
              <a:gd name="connsiteY3-440" fmla="*/ 247077 h 655639"/>
              <a:gd name="connsiteX4-441" fmla="*/ 10943820 w 11984477"/>
              <a:gd name="connsiteY4-442" fmla="*/ 247685 h 655639"/>
              <a:gd name="connsiteX5-443" fmla="*/ 9202366 w 11984477"/>
              <a:gd name="connsiteY5-444" fmla="*/ 266533 h 655639"/>
              <a:gd name="connsiteX6-445" fmla="*/ 7431932 w 11984477"/>
              <a:gd name="connsiteY6-446" fmla="*/ 256805 h 655639"/>
              <a:gd name="connsiteX7-447" fmla="*/ 5321030 w 11984477"/>
              <a:gd name="connsiteY7-448" fmla="*/ 276260 h 655639"/>
              <a:gd name="connsiteX8-449" fmla="*/ 3482502 w 11984477"/>
              <a:gd name="connsiteY8-450" fmla="*/ 217894 h 655639"/>
              <a:gd name="connsiteX9-451" fmla="*/ 1595336 w 11984477"/>
              <a:gd name="connsiteY9-452" fmla="*/ 344354 h 655639"/>
              <a:gd name="connsiteX10-453" fmla="*/ 428017 w 11984477"/>
              <a:gd name="connsiteY10-454" fmla="*/ 324899 h 655639"/>
              <a:gd name="connsiteX11-455" fmla="*/ 0 w 11984477"/>
              <a:gd name="connsiteY11-456" fmla="*/ 140073 h 655639"/>
              <a:gd name="connsiteX0-457" fmla="*/ 0 w 11984477"/>
              <a:gd name="connsiteY0-458" fmla="*/ 140073 h 655639"/>
              <a:gd name="connsiteX1-459" fmla="*/ 0 w 11984477"/>
              <a:gd name="connsiteY1-460" fmla="*/ 655639 h 655639"/>
              <a:gd name="connsiteX2-461" fmla="*/ 11984477 w 11984477"/>
              <a:gd name="connsiteY2-462" fmla="*/ 655639 h 655639"/>
              <a:gd name="connsiteX3-463" fmla="*/ 11984477 w 11984477"/>
              <a:gd name="connsiteY3-464" fmla="*/ 247077 h 655639"/>
              <a:gd name="connsiteX4-465" fmla="*/ 10943820 w 11984477"/>
              <a:gd name="connsiteY4-466" fmla="*/ 247685 h 655639"/>
              <a:gd name="connsiteX5-467" fmla="*/ 9202366 w 11984477"/>
              <a:gd name="connsiteY5-468" fmla="*/ 266533 h 655639"/>
              <a:gd name="connsiteX6-469" fmla="*/ 7431932 w 11984477"/>
              <a:gd name="connsiteY6-470" fmla="*/ 256805 h 655639"/>
              <a:gd name="connsiteX7-471" fmla="*/ 5321030 w 11984477"/>
              <a:gd name="connsiteY7-472" fmla="*/ 276260 h 655639"/>
              <a:gd name="connsiteX8-473" fmla="*/ 3482502 w 11984477"/>
              <a:gd name="connsiteY8-474" fmla="*/ 217894 h 655639"/>
              <a:gd name="connsiteX9-475" fmla="*/ 1595336 w 11984477"/>
              <a:gd name="connsiteY9-476" fmla="*/ 344354 h 655639"/>
              <a:gd name="connsiteX10-477" fmla="*/ 428017 w 11984477"/>
              <a:gd name="connsiteY10-478" fmla="*/ 324899 h 655639"/>
              <a:gd name="connsiteX11-479" fmla="*/ 0 w 11984477"/>
              <a:gd name="connsiteY11-480" fmla="*/ 140073 h 655639"/>
              <a:gd name="connsiteX0-481" fmla="*/ 0 w 11984477"/>
              <a:gd name="connsiteY0-482" fmla="*/ 151777 h 667343"/>
              <a:gd name="connsiteX1-483" fmla="*/ 0 w 11984477"/>
              <a:gd name="connsiteY1-484" fmla="*/ 667343 h 667343"/>
              <a:gd name="connsiteX2-485" fmla="*/ 11984477 w 11984477"/>
              <a:gd name="connsiteY2-486" fmla="*/ 667343 h 667343"/>
              <a:gd name="connsiteX3-487" fmla="*/ 11984477 w 11984477"/>
              <a:gd name="connsiteY3-488" fmla="*/ 258781 h 667343"/>
              <a:gd name="connsiteX4-489" fmla="*/ 10943820 w 11984477"/>
              <a:gd name="connsiteY4-490" fmla="*/ 259389 h 667343"/>
              <a:gd name="connsiteX5-491" fmla="*/ 9202366 w 11984477"/>
              <a:gd name="connsiteY5-492" fmla="*/ 278237 h 667343"/>
              <a:gd name="connsiteX6-493" fmla="*/ 7431932 w 11984477"/>
              <a:gd name="connsiteY6-494" fmla="*/ 268509 h 667343"/>
              <a:gd name="connsiteX7-495" fmla="*/ 5314680 w 11984477"/>
              <a:gd name="connsiteY7-496" fmla="*/ 268914 h 667343"/>
              <a:gd name="connsiteX8-497" fmla="*/ 3482502 w 11984477"/>
              <a:gd name="connsiteY8-498" fmla="*/ 229598 h 667343"/>
              <a:gd name="connsiteX9-499" fmla="*/ 1595336 w 11984477"/>
              <a:gd name="connsiteY9-500" fmla="*/ 356058 h 667343"/>
              <a:gd name="connsiteX10-501" fmla="*/ 428017 w 11984477"/>
              <a:gd name="connsiteY10-502" fmla="*/ 336603 h 667343"/>
              <a:gd name="connsiteX11-503" fmla="*/ 0 w 11984477"/>
              <a:gd name="connsiteY11-504" fmla="*/ 151777 h 667343"/>
              <a:gd name="connsiteX0-505" fmla="*/ 0 w 11984477"/>
              <a:gd name="connsiteY0-506" fmla="*/ 151777 h 667343"/>
              <a:gd name="connsiteX1-507" fmla="*/ 0 w 11984477"/>
              <a:gd name="connsiteY1-508" fmla="*/ 667343 h 667343"/>
              <a:gd name="connsiteX2-509" fmla="*/ 11984477 w 11984477"/>
              <a:gd name="connsiteY2-510" fmla="*/ 667343 h 667343"/>
              <a:gd name="connsiteX3-511" fmla="*/ 11984477 w 11984477"/>
              <a:gd name="connsiteY3-512" fmla="*/ 258781 h 667343"/>
              <a:gd name="connsiteX4-513" fmla="*/ 10943820 w 11984477"/>
              <a:gd name="connsiteY4-514" fmla="*/ 259389 h 667343"/>
              <a:gd name="connsiteX5-515" fmla="*/ 9202366 w 11984477"/>
              <a:gd name="connsiteY5-516" fmla="*/ 278237 h 667343"/>
              <a:gd name="connsiteX6-517" fmla="*/ 7431932 w 11984477"/>
              <a:gd name="connsiteY6-518" fmla="*/ 268509 h 667343"/>
              <a:gd name="connsiteX7-519" fmla="*/ 5314680 w 11984477"/>
              <a:gd name="connsiteY7-520" fmla="*/ 268914 h 667343"/>
              <a:gd name="connsiteX8-521" fmla="*/ 3482502 w 11984477"/>
              <a:gd name="connsiteY8-522" fmla="*/ 229598 h 667343"/>
              <a:gd name="connsiteX9-523" fmla="*/ 1595336 w 11984477"/>
              <a:gd name="connsiteY9-524" fmla="*/ 356058 h 667343"/>
              <a:gd name="connsiteX10-525" fmla="*/ 428017 w 11984477"/>
              <a:gd name="connsiteY10-526" fmla="*/ 336603 h 667343"/>
              <a:gd name="connsiteX11-527" fmla="*/ 0 w 11984477"/>
              <a:gd name="connsiteY11-528" fmla="*/ 151777 h 667343"/>
              <a:gd name="connsiteX0-529" fmla="*/ 0 w 11984477"/>
              <a:gd name="connsiteY0-530" fmla="*/ 155749 h 671315"/>
              <a:gd name="connsiteX1-531" fmla="*/ 0 w 11984477"/>
              <a:gd name="connsiteY1-532" fmla="*/ 671315 h 671315"/>
              <a:gd name="connsiteX2-533" fmla="*/ 11984477 w 11984477"/>
              <a:gd name="connsiteY2-534" fmla="*/ 671315 h 671315"/>
              <a:gd name="connsiteX3-535" fmla="*/ 11984477 w 11984477"/>
              <a:gd name="connsiteY3-536" fmla="*/ 262753 h 671315"/>
              <a:gd name="connsiteX4-537" fmla="*/ 10943820 w 11984477"/>
              <a:gd name="connsiteY4-538" fmla="*/ 263361 h 671315"/>
              <a:gd name="connsiteX5-539" fmla="*/ 9202366 w 11984477"/>
              <a:gd name="connsiteY5-540" fmla="*/ 282209 h 671315"/>
              <a:gd name="connsiteX6-541" fmla="*/ 7431932 w 11984477"/>
              <a:gd name="connsiteY6-542" fmla="*/ 272481 h 671315"/>
              <a:gd name="connsiteX7-543" fmla="*/ 5308330 w 11984477"/>
              <a:gd name="connsiteY7-544" fmla="*/ 266536 h 671315"/>
              <a:gd name="connsiteX8-545" fmla="*/ 3482502 w 11984477"/>
              <a:gd name="connsiteY8-546" fmla="*/ 233570 h 671315"/>
              <a:gd name="connsiteX9-547" fmla="*/ 1595336 w 11984477"/>
              <a:gd name="connsiteY9-548" fmla="*/ 360030 h 671315"/>
              <a:gd name="connsiteX10-549" fmla="*/ 428017 w 11984477"/>
              <a:gd name="connsiteY10-550" fmla="*/ 340575 h 671315"/>
              <a:gd name="connsiteX11-551" fmla="*/ 0 w 11984477"/>
              <a:gd name="connsiteY11-552" fmla="*/ 155749 h 671315"/>
              <a:gd name="connsiteX0-553" fmla="*/ 0 w 11984477"/>
              <a:gd name="connsiteY0-554" fmla="*/ 155749 h 671315"/>
              <a:gd name="connsiteX1-555" fmla="*/ 0 w 11984477"/>
              <a:gd name="connsiteY1-556" fmla="*/ 671315 h 671315"/>
              <a:gd name="connsiteX2-557" fmla="*/ 11984477 w 11984477"/>
              <a:gd name="connsiteY2-558" fmla="*/ 671315 h 671315"/>
              <a:gd name="connsiteX3-559" fmla="*/ 11984477 w 11984477"/>
              <a:gd name="connsiteY3-560" fmla="*/ 262753 h 671315"/>
              <a:gd name="connsiteX4-561" fmla="*/ 10943820 w 11984477"/>
              <a:gd name="connsiteY4-562" fmla="*/ 263361 h 671315"/>
              <a:gd name="connsiteX5-563" fmla="*/ 9183316 w 11984477"/>
              <a:gd name="connsiteY5-564" fmla="*/ 256809 h 671315"/>
              <a:gd name="connsiteX6-565" fmla="*/ 7431932 w 11984477"/>
              <a:gd name="connsiteY6-566" fmla="*/ 272481 h 671315"/>
              <a:gd name="connsiteX7-567" fmla="*/ 5308330 w 11984477"/>
              <a:gd name="connsiteY7-568" fmla="*/ 266536 h 671315"/>
              <a:gd name="connsiteX8-569" fmla="*/ 3482502 w 11984477"/>
              <a:gd name="connsiteY8-570" fmla="*/ 233570 h 671315"/>
              <a:gd name="connsiteX9-571" fmla="*/ 1595336 w 11984477"/>
              <a:gd name="connsiteY9-572" fmla="*/ 360030 h 671315"/>
              <a:gd name="connsiteX10-573" fmla="*/ 428017 w 11984477"/>
              <a:gd name="connsiteY10-574" fmla="*/ 340575 h 671315"/>
              <a:gd name="connsiteX11-575" fmla="*/ 0 w 11984477"/>
              <a:gd name="connsiteY11-576" fmla="*/ 155749 h 671315"/>
              <a:gd name="connsiteX0-577" fmla="*/ 0 w 11984477"/>
              <a:gd name="connsiteY0-578" fmla="*/ 155749 h 671315"/>
              <a:gd name="connsiteX1-579" fmla="*/ 0 w 11984477"/>
              <a:gd name="connsiteY1-580" fmla="*/ 671315 h 671315"/>
              <a:gd name="connsiteX2-581" fmla="*/ 11984477 w 11984477"/>
              <a:gd name="connsiteY2-582" fmla="*/ 671315 h 671315"/>
              <a:gd name="connsiteX3-583" fmla="*/ 11984477 w 11984477"/>
              <a:gd name="connsiteY3-584" fmla="*/ 262753 h 671315"/>
              <a:gd name="connsiteX4-585" fmla="*/ 10943820 w 11984477"/>
              <a:gd name="connsiteY4-586" fmla="*/ 263361 h 671315"/>
              <a:gd name="connsiteX5-587" fmla="*/ 9183316 w 11984477"/>
              <a:gd name="connsiteY5-588" fmla="*/ 256809 h 671315"/>
              <a:gd name="connsiteX6-589" fmla="*/ 7431932 w 11984477"/>
              <a:gd name="connsiteY6-590" fmla="*/ 272481 h 671315"/>
              <a:gd name="connsiteX7-591" fmla="*/ 5308330 w 11984477"/>
              <a:gd name="connsiteY7-592" fmla="*/ 266536 h 671315"/>
              <a:gd name="connsiteX8-593" fmla="*/ 3482502 w 11984477"/>
              <a:gd name="connsiteY8-594" fmla="*/ 233570 h 671315"/>
              <a:gd name="connsiteX9-595" fmla="*/ 1595336 w 11984477"/>
              <a:gd name="connsiteY9-596" fmla="*/ 360030 h 671315"/>
              <a:gd name="connsiteX10-597" fmla="*/ 428017 w 11984477"/>
              <a:gd name="connsiteY10-598" fmla="*/ 340575 h 671315"/>
              <a:gd name="connsiteX11-599" fmla="*/ 0 w 11984477"/>
              <a:gd name="connsiteY11-600" fmla="*/ 155749 h 671315"/>
              <a:gd name="connsiteX0-601" fmla="*/ 0 w 11984477"/>
              <a:gd name="connsiteY0-602" fmla="*/ 155749 h 671315"/>
              <a:gd name="connsiteX1-603" fmla="*/ 0 w 11984477"/>
              <a:gd name="connsiteY1-604" fmla="*/ 671315 h 671315"/>
              <a:gd name="connsiteX2-605" fmla="*/ 11984477 w 11984477"/>
              <a:gd name="connsiteY2-606" fmla="*/ 671315 h 671315"/>
              <a:gd name="connsiteX3-607" fmla="*/ 11984477 w 11984477"/>
              <a:gd name="connsiteY3-608" fmla="*/ 262753 h 671315"/>
              <a:gd name="connsiteX4-609" fmla="*/ 10943820 w 11984477"/>
              <a:gd name="connsiteY4-610" fmla="*/ 263361 h 671315"/>
              <a:gd name="connsiteX5-611" fmla="*/ 9183316 w 11984477"/>
              <a:gd name="connsiteY5-612" fmla="*/ 256809 h 671315"/>
              <a:gd name="connsiteX6-613" fmla="*/ 7431932 w 11984477"/>
              <a:gd name="connsiteY6-614" fmla="*/ 272481 h 671315"/>
              <a:gd name="connsiteX7-615" fmla="*/ 5308330 w 11984477"/>
              <a:gd name="connsiteY7-616" fmla="*/ 266536 h 671315"/>
              <a:gd name="connsiteX8-617" fmla="*/ 3482502 w 11984477"/>
              <a:gd name="connsiteY8-618" fmla="*/ 233570 h 671315"/>
              <a:gd name="connsiteX9-619" fmla="*/ 1595336 w 11984477"/>
              <a:gd name="connsiteY9-620" fmla="*/ 360030 h 671315"/>
              <a:gd name="connsiteX10-621" fmla="*/ 428017 w 11984477"/>
              <a:gd name="connsiteY10-622" fmla="*/ 340575 h 671315"/>
              <a:gd name="connsiteX11-623" fmla="*/ 0 w 11984477"/>
              <a:gd name="connsiteY11-624" fmla="*/ 155749 h 6713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1984477" h="671315">
                <a:moveTo>
                  <a:pt x="0" y="155749"/>
                </a:moveTo>
                <a:lnTo>
                  <a:pt x="0" y="671315"/>
                </a:lnTo>
                <a:lnTo>
                  <a:pt x="11984477" y="671315"/>
                </a:lnTo>
                <a:lnTo>
                  <a:pt x="11984477" y="262753"/>
                </a:lnTo>
                <a:cubicBezTo>
                  <a:pt x="11755066" y="472506"/>
                  <a:pt x="11430406" y="577483"/>
                  <a:pt x="10943820" y="263361"/>
                </a:cubicBezTo>
                <a:cubicBezTo>
                  <a:pt x="10550660" y="2944"/>
                  <a:pt x="10027326" y="-139999"/>
                  <a:pt x="9183316" y="256809"/>
                </a:cubicBezTo>
                <a:cubicBezTo>
                  <a:pt x="8628096" y="482166"/>
                  <a:pt x="8155427" y="542424"/>
                  <a:pt x="7431932" y="272481"/>
                </a:cubicBezTo>
                <a:cubicBezTo>
                  <a:pt x="6833073" y="50366"/>
                  <a:pt x="6250089" y="-206674"/>
                  <a:pt x="5308330" y="266536"/>
                </a:cubicBezTo>
                <a:cubicBezTo>
                  <a:pt x="4670087" y="539181"/>
                  <a:pt x="4209645" y="576875"/>
                  <a:pt x="3482502" y="233570"/>
                </a:cubicBezTo>
                <a:cubicBezTo>
                  <a:pt x="2882022" y="-48127"/>
                  <a:pt x="2348216" y="3552"/>
                  <a:pt x="1595336" y="360030"/>
                </a:cubicBezTo>
                <a:cubicBezTo>
                  <a:pt x="1234805" y="486895"/>
                  <a:pt x="893323" y="575660"/>
                  <a:pt x="428017" y="340575"/>
                </a:cubicBezTo>
                <a:cubicBezTo>
                  <a:pt x="285345" y="278966"/>
                  <a:pt x="199822" y="179258"/>
                  <a:pt x="0" y="155749"/>
                </a:cubicBezTo>
                <a:close/>
              </a:path>
            </a:pathLst>
          </a:custGeom>
          <a:solidFill>
            <a:srgbClr val="1A274E"/>
          </a:solidFill>
          <a:ln>
            <a:solidFill>
              <a:srgbClr val="1A27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sp>
        <p:nvSpPr>
          <p:cNvPr id="2" name="矩形"/>
          <p:cNvSpPr/>
          <p:nvPr/>
        </p:nvSpPr>
        <p:spPr>
          <a:xfrm>
            <a:off x="6356985" y="3486150"/>
            <a:ext cx="2935605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endParaRPr lang="en-US" altLang="zh-CN" sz="1600" i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  <a:p>
            <a:pPr algn="l"/>
            <a:r>
              <a:rPr lang="en-US" altLang="zh-CN" sz="1600" i="1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Click add titleClick add title</a:t>
            </a:r>
            <a:endParaRPr lang="en-US" altLang="zh-CN" sz="1600" i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2" name="矩形"/>
          <p:cNvSpPr/>
          <p:nvPr/>
        </p:nvSpPr>
        <p:spPr>
          <a:xfrm>
            <a:off x="1675130" y="5038725"/>
            <a:ext cx="2935605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endParaRPr lang="en-US" altLang="zh-CN" sz="1600" i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  <a:p>
            <a:pPr algn="l"/>
            <a:r>
              <a:rPr lang="en-US" altLang="zh-CN" sz="1600" i="1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Click add titleClick add title</a:t>
            </a:r>
            <a:endParaRPr lang="en-US" altLang="zh-CN" sz="1600" i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3" name="矩形"/>
          <p:cNvSpPr/>
          <p:nvPr/>
        </p:nvSpPr>
        <p:spPr>
          <a:xfrm>
            <a:off x="6452235" y="5038725"/>
            <a:ext cx="2935605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endParaRPr lang="en-US" altLang="zh-CN" sz="1600" i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  <a:p>
            <a:pPr algn="l"/>
            <a:r>
              <a:rPr lang="en-US" altLang="zh-CN" sz="1600" i="1"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Click add titleClick add title</a:t>
            </a:r>
            <a:endParaRPr lang="en-US" altLang="zh-CN" sz="1600" i="1"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"/>
          <p:cNvSpPr/>
          <p:nvPr>
            <p:custDataLst>
              <p:tags r:id="rId1"/>
            </p:custDataLst>
          </p:nvPr>
        </p:nvSpPr>
        <p:spPr bwMode="auto">
          <a:xfrm rot="18900000">
            <a:off x="5352415" y="4716145"/>
            <a:ext cx="64770" cy="194310"/>
          </a:xfrm>
          <a:custGeom>
            <a:avLst/>
            <a:gdLst>
              <a:gd name="T0" fmla="*/ 0 w 10"/>
              <a:gd name="T1" fmla="*/ 0 h 30"/>
              <a:gd name="T2" fmla="*/ 10 w 10"/>
              <a:gd name="T3" fmla="*/ 30 h 30"/>
              <a:gd name="T4" fmla="*/ 1 w 10"/>
              <a:gd name="T5" fmla="*/ 5 h 30"/>
              <a:gd name="T6" fmla="*/ 0 w 10"/>
              <a:gd name="T7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30">
                <a:moveTo>
                  <a:pt x="0" y="0"/>
                </a:moveTo>
                <a:cubicBezTo>
                  <a:pt x="3" y="10"/>
                  <a:pt x="6" y="20"/>
                  <a:pt x="10" y="30"/>
                </a:cubicBezTo>
                <a:cubicBezTo>
                  <a:pt x="7" y="22"/>
                  <a:pt x="4" y="13"/>
                  <a:pt x="1" y="5"/>
                </a:cubicBezTo>
                <a:cubicBezTo>
                  <a:pt x="1" y="3"/>
                  <a:pt x="1" y="1"/>
                  <a:pt x="0" y="0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5" name="任意多边形"/>
          <p:cNvSpPr/>
          <p:nvPr>
            <p:custDataLst>
              <p:tags r:id="rId2"/>
            </p:custDataLst>
          </p:nvPr>
        </p:nvSpPr>
        <p:spPr bwMode="auto">
          <a:xfrm rot="18900000">
            <a:off x="4648200" y="3985260"/>
            <a:ext cx="78740" cy="194310"/>
          </a:xfrm>
          <a:custGeom>
            <a:avLst/>
            <a:gdLst>
              <a:gd name="T0" fmla="*/ 12 w 12"/>
              <a:gd name="T1" fmla="*/ 0 h 30"/>
              <a:gd name="T2" fmla="*/ 0 w 12"/>
              <a:gd name="T3" fmla="*/ 30 h 30"/>
              <a:gd name="T4" fmla="*/ 7 w 12"/>
              <a:gd name="T5" fmla="*/ 12 h 30"/>
              <a:gd name="T6" fmla="*/ 12 w 12"/>
              <a:gd name="T7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30">
                <a:moveTo>
                  <a:pt x="12" y="0"/>
                </a:moveTo>
                <a:cubicBezTo>
                  <a:pt x="7" y="10"/>
                  <a:pt x="4" y="20"/>
                  <a:pt x="0" y="30"/>
                </a:cubicBezTo>
                <a:cubicBezTo>
                  <a:pt x="3" y="24"/>
                  <a:pt x="5" y="18"/>
                  <a:pt x="7" y="12"/>
                </a:cubicBezTo>
                <a:cubicBezTo>
                  <a:pt x="9" y="8"/>
                  <a:pt x="10" y="4"/>
                  <a:pt x="12" y="0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6" name="任意多边形"/>
          <p:cNvSpPr/>
          <p:nvPr>
            <p:custDataLst>
              <p:tags r:id="rId3"/>
            </p:custDataLst>
          </p:nvPr>
        </p:nvSpPr>
        <p:spPr bwMode="auto">
          <a:xfrm rot="18900000">
            <a:off x="7459980" y="2656840"/>
            <a:ext cx="57785" cy="177165"/>
          </a:xfrm>
          <a:custGeom>
            <a:avLst/>
            <a:gdLst>
              <a:gd name="T0" fmla="*/ 0 w 9"/>
              <a:gd name="T1" fmla="*/ 28 h 28"/>
              <a:gd name="T2" fmla="*/ 9 w 9"/>
              <a:gd name="T3" fmla="*/ 0 h 28"/>
              <a:gd name="T4" fmla="*/ 4 w 9"/>
              <a:gd name="T5" fmla="*/ 17 h 28"/>
              <a:gd name="T6" fmla="*/ 0 w 9"/>
              <a:gd name="T7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28">
                <a:moveTo>
                  <a:pt x="0" y="28"/>
                </a:moveTo>
                <a:cubicBezTo>
                  <a:pt x="4" y="19"/>
                  <a:pt x="7" y="10"/>
                  <a:pt x="9" y="0"/>
                </a:cubicBezTo>
                <a:cubicBezTo>
                  <a:pt x="7" y="6"/>
                  <a:pt x="6" y="11"/>
                  <a:pt x="4" y="17"/>
                </a:cubicBezTo>
                <a:cubicBezTo>
                  <a:pt x="3" y="21"/>
                  <a:pt x="1" y="24"/>
                  <a:pt x="0" y="28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7" name="任意多边形"/>
          <p:cNvSpPr/>
          <p:nvPr>
            <p:custDataLst>
              <p:tags r:id="rId4"/>
            </p:custDataLst>
          </p:nvPr>
        </p:nvSpPr>
        <p:spPr bwMode="auto">
          <a:xfrm rot="18900000">
            <a:off x="6674485" y="4789805"/>
            <a:ext cx="225425" cy="78740"/>
          </a:xfrm>
          <a:custGeom>
            <a:avLst/>
            <a:gdLst>
              <a:gd name="T0" fmla="*/ 0 w 35"/>
              <a:gd name="T1" fmla="*/ 0 h 12"/>
              <a:gd name="T2" fmla="*/ 35 w 35"/>
              <a:gd name="T3" fmla="*/ 12 h 12"/>
              <a:gd name="T4" fmla="*/ 14 w 35"/>
              <a:gd name="T5" fmla="*/ 5 h 12"/>
              <a:gd name="T6" fmla="*/ 0 w 35"/>
              <a:gd name="T7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5" h="12">
                <a:moveTo>
                  <a:pt x="0" y="0"/>
                </a:moveTo>
                <a:cubicBezTo>
                  <a:pt x="12" y="5"/>
                  <a:pt x="23" y="9"/>
                  <a:pt x="35" y="12"/>
                </a:cubicBezTo>
                <a:cubicBezTo>
                  <a:pt x="29" y="9"/>
                  <a:pt x="21" y="7"/>
                  <a:pt x="14" y="5"/>
                </a:cubicBezTo>
                <a:cubicBezTo>
                  <a:pt x="9" y="3"/>
                  <a:pt x="5" y="2"/>
                  <a:pt x="0" y="0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8" name="任意多边形"/>
          <p:cNvSpPr/>
          <p:nvPr>
            <p:custDataLst>
              <p:tags r:id="rId5"/>
            </p:custDataLst>
          </p:nvPr>
        </p:nvSpPr>
        <p:spPr bwMode="auto">
          <a:xfrm rot="18900000">
            <a:off x="7405370" y="4184015"/>
            <a:ext cx="102235" cy="34290"/>
          </a:xfrm>
          <a:custGeom>
            <a:avLst/>
            <a:gdLst>
              <a:gd name="T0" fmla="*/ 0 w 16"/>
              <a:gd name="T1" fmla="*/ 5 h 5"/>
              <a:gd name="T2" fmla="*/ 16 w 16"/>
              <a:gd name="T3" fmla="*/ 0 h 5"/>
              <a:gd name="T4" fmla="*/ 1 w 16"/>
              <a:gd name="T5" fmla="*/ 4 h 5"/>
              <a:gd name="T6" fmla="*/ 0 w 16"/>
              <a:gd name="T7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5">
                <a:moveTo>
                  <a:pt x="0" y="5"/>
                </a:moveTo>
                <a:cubicBezTo>
                  <a:pt x="6" y="3"/>
                  <a:pt x="11" y="2"/>
                  <a:pt x="16" y="0"/>
                </a:cubicBezTo>
                <a:cubicBezTo>
                  <a:pt x="11" y="2"/>
                  <a:pt x="6" y="3"/>
                  <a:pt x="1" y="4"/>
                </a:cubicBezTo>
                <a:cubicBezTo>
                  <a:pt x="1" y="4"/>
                  <a:pt x="0" y="5"/>
                  <a:pt x="0" y="5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07" b="6767"/>
          <a:stretch>
            <a:fillRect/>
          </a:stretch>
        </p:blipFill>
        <p:spPr bwMode="auto">
          <a:xfrm>
            <a:off x="3998605" y="1128026"/>
            <a:ext cx="6915663" cy="4404852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"/>
          <p:cNvSpPr txBox="1"/>
          <p:nvPr/>
        </p:nvSpPr>
        <p:spPr>
          <a:xfrm>
            <a:off x="-512445" y="1246505"/>
            <a:ext cx="5103495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佳能</a:t>
            </a:r>
            <a:endParaRPr lang="zh-CN" altLang="en-US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  <a:p>
            <a:pPr algn="ctr"/>
            <a:r>
              <a:rPr lang="en-US" altLang="zh-CN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5D4</a:t>
            </a:r>
            <a:endParaRPr lang="en-US" altLang="zh-CN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78840" y="1004570"/>
            <a:ext cx="9165590" cy="1548130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spcBef>
                <a:spcPts val="1400"/>
              </a:spcBef>
              <a:spcAft>
                <a:spcPts val="1400"/>
              </a:spcAft>
            </a:pPr>
            <a:r>
              <a:rPr lang="en-US" altLang="zh-CN" sz="1600" b="1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 </a:t>
            </a:r>
            <a:r>
              <a:rPr lang="zh-CN" altLang="en-US" sz="1600" b="1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评价测光：</a:t>
            </a:r>
            <a:r>
              <a:rPr lang="zh-CN" altLang="en-US" sz="160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把拍摄画面分成多个</a:t>
            </a:r>
            <a:r>
              <a:rPr lang="zh-CN" altLang="en-US" sz="1600">
                <a:solidFill>
                  <a:srgbClr val="0940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1"/>
              </a:rPr>
              <a:t>测光区域</a:t>
            </a:r>
            <a:r>
              <a:rPr lang="zh-CN" altLang="en-US" sz="160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，对每个区域分别测光，然后在整体加权计算曝光。</a:t>
            </a:r>
            <a:endParaRPr lang="zh-CN" altLang="en-US" sz="1600" b="0" i="0">
              <a:solidFill>
                <a:srgbClr val="191B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1400"/>
              </a:spcBef>
              <a:spcAft>
                <a:spcPts val="1400"/>
              </a:spcAft>
            </a:pPr>
            <a:r>
              <a:rPr lang="zh-CN" altLang="en-US" sz="160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适用于大多数场景的拍摄。</a:t>
            </a:r>
            <a:endParaRPr lang="zh-CN" altLang="en-US" sz="1600" b="0" i="0">
              <a:solidFill>
                <a:srgbClr val="191B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spcBef>
                <a:spcPts val="1400"/>
              </a:spcBef>
              <a:spcAft>
                <a:spcPts val="1400"/>
              </a:spcAft>
            </a:pPr>
            <a:endParaRPr lang="zh-CN" altLang="en-US" sz="1600" b="0" i="0">
              <a:solidFill>
                <a:srgbClr val="191B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78840" y="2253615"/>
            <a:ext cx="10156190" cy="94297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spcBef>
                <a:spcPts val="1400"/>
              </a:spcBef>
              <a:spcAft>
                <a:spcPts val="1400"/>
              </a:spcAft>
            </a:pPr>
            <a:r>
              <a:rPr lang="en-US" altLang="zh-CN" sz="1600" b="1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600" b="1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局部测光</a:t>
            </a:r>
            <a:r>
              <a:rPr lang="zh-CN" altLang="en-US" sz="160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：只对拍摄画面中央的一块区域进行测光。</a:t>
            </a:r>
            <a:endParaRPr lang="zh-CN" altLang="en-US" sz="1600" i="0">
              <a:solidFill>
                <a:srgbClr val="191B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spcBef>
                <a:spcPts val="1400"/>
              </a:spcBef>
              <a:spcAft>
                <a:spcPts val="1400"/>
              </a:spcAft>
            </a:pPr>
            <a:r>
              <a:rPr lang="zh-CN" altLang="en-US" sz="160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适用于逆光拍摄、舞台人像、光线反差较大，光线复杂的场景，针对主体亮部进行测光</a:t>
            </a:r>
            <a:endParaRPr lang="zh-CN" altLang="en-US" sz="1600" i="0">
              <a:solidFill>
                <a:srgbClr val="191B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78840" y="3561080"/>
            <a:ext cx="10224770" cy="8299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lang="en-US" altLang="zh-CN" sz="1600" b="1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· </a:t>
            </a:r>
            <a:r>
              <a:rPr lang="zh-CN" altLang="en-US" sz="1600" b="1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中央重点平均测光</a:t>
            </a: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是指相机把拍摄画面中央部分的测光数据占据绝大部分比例，而画面中央以外的测光数据作为小部分比例起到测光的辅助作用，经过相机的处理器对这两部分数值加权平均之后的比例，得到拍摄的相机测光数据。通俗讲就是以画面中央位置的测光为主，这样的算法就是对于主体进行主要测光。</a:t>
            </a:r>
            <a:endParaRPr lang="zh-CN" altLang="en-US" sz="1600" b="0" i="0">
              <a:solidFill>
                <a:srgbClr val="191B1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78840" y="4755515"/>
            <a:ext cx="10224770" cy="118872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spcBef>
                <a:spcPts val="1400"/>
              </a:spcBef>
              <a:spcAft>
                <a:spcPts val="1400"/>
              </a:spcAft>
            </a:pPr>
            <a:r>
              <a:rPr lang="en-US" altLang="zh-CN" sz="1600" b="1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600" b="1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点测光：</a:t>
            </a: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是对拍摄画面中很小的一部分进行测光，通俗讲就是对一个点的测光。这样的模式可以更准确的对画面中，认为最适合地方进行测光，而不会受到其它影响。</a:t>
            </a:r>
            <a:endParaRPr lang="zh-CN" altLang="en-US" sz="1600" b="0" i="0">
              <a:solidFill>
                <a:srgbClr val="191B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spcBef>
                <a:spcPts val="1400"/>
              </a:spcBef>
              <a:spcAft>
                <a:spcPts val="1400"/>
              </a:spcAft>
            </a:pPr>
            <a:r>
              <a:rPr lang="zh-CN" altLang="en-US" sz="1600" b="0" i="0">
                <a:solidFill>
                  <a:srgbClr val="191B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适用于拍摄移动物体或人像，特别是突出主体的时候</a:t>
            </a:r>
            <a:r>
              <a:rPr lang="zh-CN" altLang="en-US" sz="1600" b="0" i="0">
                <a:solidFill>
                  <a:srgbClr val="191B1F"/>
                </a:solidFill>
                <a:latin typeface="-apple-system"/>
                <a:ea typeface="-apple-system"/>
              </a:rPr>
              <a:t>。</a:t>
            </a:r>
            <a:endParaRPr lang="zh-CN" altLang="en-US" sz="1600" b="0" i="0">
              <a:solidFill>
                <a:srgbClr val="191B1F"/>
              </a:solidFill>
              <a:latin typeface="-apple-system"/>
              <a:ea typeface="-apple-syste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"/>
          <p:cNvSpPr/>
          <p:nvPr>
            <p:custDataLst>
              <p:tags r:id="rId1"/>
            </p:custDataLst>
          </p:nvPr>
        </p:nvSpPr>
        <p:spPr bwMode="auto">
          <a:xfrm rot="18900000">
            <a:off x="5352415" y="4716145"/>
            <a:ext cx="64770" cy="194310"/>
          </a:xfrm>
          <a:custGeom>
            <a:avLst/>
            <a:gdLst>
              <a:gd name="T0" fmla="*/ 0 w 10"/>
              <a:gd name="T1" fmla="*/ 0 h 30"/>
              <a:gd name="T2" fmla="*/ 10 w 10"/>
              <a:gd name="T3" fmla="*/ 30 h 30"/>
              <a:gd name="T4" fmla="*/ 1 w 10"/>
              <a:gd name="T5" fmla="*/ 5 h 30"/>
              <a:gd name="T6" fmla="*/ 0 w 10"/>
              <a:gd name="T7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30">
                <a:moveTo>
                  <a:pt x="0" y="0"/>
                </a:moveTo>
                <a:cubicBezTo>
                  <a:pt x="3" y="10"/>
                  <a:pt x="6" y="20"/>
                  <a:pt x="10" y="30"/>
                </a:cubicBezTo>
                <a:cubicBezTo>
                  <a:pt x="7" y="22"/>
                  <a:pt x="4" y="13"/>
                  <a:pt x="1" y="5"/>
                </a:cubicBezTo>
                <a:cubicBezTo>
                  <a:pt x="1" y="3"/>
                  <a:pt x="1" y="1"/>
                  <a:pt x="0" y="0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5" name="任意多边形"/>
          <p:cNvSpPr/>
          <p:nvPr>
            <p:custDataLst>
              <p:tags r:id="rId2"/>
            </p:custDataLst>
          </p:nvPr>
        </p:nvSpPr>
        <p:spPr bwMode="auto">
          <a:xfrm rot="18900000">
            <a:off x="4648200" y="3985260"/>
            <a:ext cx="78740" cy="194310"/>
          </a:xfrm>
          <a:custGeom>
            <a:avLst/>
            <a:gdLst>
              <a:gd name="T0" fmla="*/ 12 w 12"/>
              <a:gd name="T1" fmla="*/ 0 h 30"/>
              <a:gd name="T2" fmla="*/ 0 w 12"/>
              <a:gd name="T3" fmla="*/ 30 h 30"/>
              <a:gd name="T4" fmla="*/ 7 w 12"/>
              <a:gd name="T5" fmla="*/ 12 h 30"/>
              <a:gd name="T6" fmla="*/ 12 w 12"/>
              <a:gd name="T7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30">
                <a:moveTo>
                  <a:pt x="12" y="0"/>
                </a:moveTo>
                <a:cubicBezTo>
                  <a:pt x="7" y="10"/>
                  <a:pt x="4" y="20"/>
                  <a:pt x="0" y="30"/>
                </a:cubicBezTo>
                <a:cubicBezTo>
                  <a:pt x="3" y="24"/>
                  <a:pt x="5" y="18"/>
                  <a:pt x="7" y="12"/>
                </a:cubicBezTo>
                <a:cubicBezTo>
                  <a:pt x="9" y="8"/>
                  <a:pt x="10" y="4"/>
                  <a:pt x="12" y="0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6" name="任意多边形"/>
          <p:cNvSpPr/>
          <p:nvPr>
            <p:custDataLst>
              <p:tags r:id="rId3"/>
            </p:custDataLst>
          </p:nvPr>
        </p:nvSpPr>
        <p:spPr bwMode="auto">
          <a:xfrm rot="18900000">
            <a:off x="7459980" y="2656840"/>
            <a:ext cx="57785" cy="177165"/>
          </a:xfrm>
          <a:custGeom>
            <a:avLst/>
            <a:gdLst>
              <a:gd name="T0" fmla="*/ 0 w 9"/>
              <a:gd name="T1" fmla="*/ 28 h 28"/>
              <a:gd name="T2" fmla="*/ 9 w 9"/>
              <a:gd name="T3" fmla="*/ 0 h 28"/>
              <a:gd name="T4" fmla="*/ 4 w 9"/>
              <a:gd name="T5" fmla="*/ 17 h 28"/>
              <a:gd name="T6" fmla="*/ 0 w 9"/>
              <a:gd name="T7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28">
                <a:moveTo>
                  <a:pt x="0" y="28"/>
                </a:moveTo>
                <a:cubicBezTo>
                  <a:pt x="4" y="19"/>
                  <a:pt x="7" y="10"/>
                  <a:pt x="9" y="0"/>
                </a:cubicBezTo>
                <a:cubicBezTo>
                  <a:pt x="7" y="6"/>
                  <a:pt x="6" y="11"/>
                  <a:pt x="4" y="17"/>
                </a:cubicBezTo>
                <a:cubicBezTo>
                  <a:pt x="3" y="21"/>
                  <a:pt x="1" y="24"/>
                  <a:pt x="0" y="28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7" name="任意多边形"/>
          <p:cNvSpPr/>
          <p:nvPr>
            <p:custDataLst>
              <p:tags r:id="rId4"/>
            </p:custDataLst>
          </p:nvPr>
        </p:nvSpPr>
        <p:spPr bwMode="auto">
          <a:xfrm rot="18900000">
            <a:off x="6674485" y="4789805"/>
            <a:ext cx="225425" cy="78740"/>
          </a:xfrm>
          <a:custGeom>
            <a:avLst/>
            <a:gdLst>
              <a:gd name="T0" fmla="*/ 0 w 35"/>
              <a:gd name="T1" fmla="*/ 0 h 12"/>
              <a:gd name="T2" fmla="*/ 35 w 35"/>
              <a:gd name="T3" fmla="*/ 12 h 12"/>
              <a:gd name="T4" fmla="*/ 14 w 35"/>
              <a:gd name="T5" fmla="*/ 5 h 12"/>
              <a:gd name="T6" fmla="*/ 0 w 35"/>
              <a:gd name="T7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5" h="12">
                <a:moveTo>
                  <a:pt x="0" y="0"/>
                </a:moveTo>
                <a:cubicBezTo>
                  <a:pt x="12" y="5"/>
                  <a:pt x="23" y="9"/>
                  <a:pt x="35" y="12"/>
                </a:cubicBezTo>
                <a:cubicBezTo>
                  <a:pt x="29" y="9"/>
                  <a:pt x="21" y="7"/>
                  <a:pt x="14" y="5"/>
                </a:cubicBezTo>
                <a:cubicBezTo>
                  <a:pt x="9" y="3"/>
                  <a:pt x="5" y="2"/>
                  <a:pt x="0" y="0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8" name="任意多边形"/>
          <p:cNvSpPr/>
          <p:nvPr>
            <p:custDataLst>
              <p:tags r:id="rId5"/>
            </p:custDataLst>
          </p:nvPr>
        </p:nvSpPr>
        <p:spPr bwMode="auto">
          <a:xfrm rot="18900000">
            <a:off x="7405370" y="4184015"/>
            <a:ext cx="102235" cy="34290"/>
          </a:xfrm>
          <a:custGeom>
            <a:avLst/>
            <a:gdLst>
              <a:gd name="T0" fmla="*/ 0 w 16"/>
              <a:gd name="T1" fmla="*/ 5 h 5"/>
              <a:gd name="T2" fmla="*/ 16 w 16"/>
              <a:gd name="T3" fmla="*/ 0 h 5"/>
              <a:gd name="T4" fmla="*/ 1 w 16"/>
              <a:gd name="T5" fmla="*/ 4 h 5"/>
              <a:gd name="T6" fmla="*/ 0 w 16"/>
              <a:gd name="T7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5">
                <a:moveTo>
                  <a:pt x="0" y="5"/>
                </a:moveTo>
                <a:cubicBezTo>
                  <a:pt x="6" y="3"/>
                  <a:pt x="11" y="2"/>
                  <a:pt x="16" y="0"/>
                </a:cubicBezTo>
                <a:cubicBezTo>
                  <a:pt x="11" y="2"/>
                  <a:pt x="6" y="3"/>
                  <a:pt x="1" y="4"/>
                </a:cubicBezTo>
                <a:cubicBezTo>
                  <a:pt x="1" y="4"/>
                  <a:pt x="0" y="5"/>
                  <a:pt x="0" y="5"/>
                </a:cubicBezTo>
                <a:close/>
              </a:path>
            </a:pathLst>
          </a:custGeom>
          <a:solidFill>
            <a:srgbClr val="78C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4" name="文本框"/>
          <p:cNvSpPr txBox="1"/>
          <p:nvPr/>
        </p:nvSpPr>
        <p:spPr>
          <a:xfrm>
            <a:off x="136525" y="572770"/>
            <a:ext cx="5103495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索尼</a:t>
            </a:r>
            <a:r>
              <a:rPr lang="en-US" altLang="zh-CN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A7M3</a:t>
            </a:r>
            <a:endParaRPr lang="en-US" altLang="zh-CN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495" y="1811655"/>
            <a:ext cx="11400790" cy="3716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"/>
          <p:cNvSpPr/>
          <p:nvPr/>
        </p:nvSpPr>
        <p:spPr>
          <a:xfrm>
            <a:off x="282944" y="322850"/>
            <a:ext cx="11623572" cy="6212300"/>
          </a:xfrm>
          <a:custGeom>
            <a:avLst/>
            <a:gdLst>
              <a:gd name="connsiteX0" fmla="*/ 178169 w 11623572"/>
              <a:gd name="connsiteY0" fmla="*/ 0 h 6212300"/>
              <a:gd name="connsiteX1" fmla="*/ 11445403 w 11623572"/>
              <a:gd name="connsiteY1" fmla="*/ 0 h 6212300"/>
              <a:gd name="connsiteX2" fmla="*/ 11623572 w 11623572"/>
              <a:gd name="connsiteY2" fmla="*/ 178169 h 6212300"/>
              <a:gd name="connsiteX3" fmla="*/ 11623572 w 11623572"/>
              <a:gd name="connsiteY3" fmla="*/ 2677504 h 6212300"/>
              <a:gd name="connsiteX4" fmla="*/ 11622151 w 11623572"/>
              <a:gd name="connsiteY4" fmla="*/ 2677361 h 6212300"/>
              <a:gd name="connsiteX5" fmla="*/ 11193362 w 11623572"/>
              <a:gd name="connsiteY5" fmla="*/ 3106150 h 6212300"/>
              <a:gd name="connsiteX6" fmla="*/ 11622151 w 11623572"/>
              <a:gd name="connsiteY6" fmla="*/ 3534939 h 6212300"/>
              <a:gd name="connsiteX7" fmla="*/ 11623572 w 11623572"/>
              <a:gd name="connsiteY7" fmla="*/ 3534796 h 6212300"/>
              <a:gd name="connsiteX8" fmla="*/ 11623572 w 11623572"/>
              <a:gd name="connsiteY8" fmla="*/ 6034131 h 6212300"/>
              <a:gd name="connsiteX9" fmla="*/ 11445403 w 11623572"/>
              <a:gd name="connsiteY9" fmla="*/ 6212300 h 6212300"/>
              <a:gd name="connsiteX10" fmla="*/ 178169 w 11623572"/>
              <a:gd name="connsiteY10" fmla="*/ 6212300 h 6212300"/>
              <a:gd name="connsiteX11" fmla="*/ 0 w 11623572"/>
              <a:gd name="connsiteY11" fmla="*/ 6034131 h 6212300"/>
              <a:gd name="connsiteX12" fmla="*/ 0 w 11623572"/>
              <a:gd name="connsiteY12" fmla="*/ 3548012 h 6212300"/>
              <a:gd name="connsiteX13" fmla="*/ 1421 w 11623572"/>
              <a:gd name="connsiteY13" fmla="*/ 3548155 h 6212300"/>
              <a:gd name="connsiteX14" fmla="*/ 430210 w 11623572"/>
              <a:gd name="connsiteY14" fmla="*/ 3119366 h 6212300"/>
              <a:gd name="connsiteX15" fmla="*/ 1421 w 11623572"/>
              <a:gd name="connsiteY15" fmla="*/ 2690577 h 6212300"/>
              <a:gd name="connsiteX16" fmla="*/ 0 w 11623572"/>
              <a:gd name="connsiteY16" fmla="*/ 2690721 h 6212300"/>
              <a:gd name="connsiteX17" fmla="*/ 0 w 11623572"/>
              <a:gd name="connsiteY17" fmla="*/ 178169 h 6212300"/>
              <a:gd name="connsiteX18" fmla="*/ 178169 w 11623572"/>
              <a:gd name="connsiteY18" fmla="*/ 0 h 621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623572" h="6212300">
                <a:moveTo>
                  <a:pt x="178169" y="0"/>
                </a:moveTo>
                <a:lnTo>
                  <a:pt x="11445403" y="0"/>
                </a:lnTo>
                <a:cubicBezTo>
                  <a:pt x="11543803" y="0"/>
                  <a:pt x="11623572" y="79769"/>
                  <a:pt x="11623572" y="178169"/>
                </a:cubicBezTo>
                <a:lnTo>
                  <a:pt x="11623572" y="2677504"/>
                </a:lnTo>
                <a:lnTo>
                  <a:pt x="11622151" y="2677361"/>
                </a:lnTo>
                <a:cubicBezTo>
                  <a:pt x="11385337" y="2677361"/>
                  <a:pt x="11193362" y="2869336"/>
                  <a:pt x="11193362" y="3106150"/>
                </a:cubicBezTo>
                <a:cubicBezTo>
                  <a:pt x="11193362" y="3342964"/>
                  <a:pt x="11385337" y="3534939"/>
                  <a:pt x="11622151" y="3534939"/>
                </a:cubicBezTo>
                <a:lnTo>
                  <a:pt x="11623572" y="3534796"/>
                </a:lnTo>
                <a:lnTo>
                  <a:pt x="11623572" y="6034131"/>
                </a:lnTo>
                <a:cubicBezTo>
                  <a:pt x="11623572" y="6132531"/>
                  <a:pt x="11543803" y="6212300"/>
                  <a:pt x="11445403" y="6212300"/>
                </a:cubicBezTo>
                <a:lnTo>
                  <a:pt x="178169" y="6212300"/>
                </a:lnTo>
                <a:cubicBezTo>
                  <a:pt x="79769" y="6212300"/>
                  <a:pt x="0" y="6132531"/>
                  <a:pt x="0" y="6034131"/>
                </a:cubicBezTo>
                <a:lnTo>
                  <a:pt x="0" y="3548012"/>
                </a:lnTo>
                <a:lnTo>
                  <a:pt x="1421" y="3548155"/>
                </a:lnTo>
                <a:cubicBezTo>
                  <a:pt x="238235" y="3548155"/>
                  <a:pt x="430210" y="3356180"/>
                  <a:pt x="430210" y="3119366"/>
                </a:cubicBezTo>
                <a:cubicBezTo>
                  <a:pt x="430210" y="2882552"/>
                  <a:pt x="238235" y="2690577"/>
                  <a:pt x="1421" y="2690577"/>
                </a:cubicBezTo>
                <a:lnTo>
                  <a:pt x="0" y="2690721"/>
                </a:lnTo>
                <a:lnTo>
                  <a:pt x="0" y="178169"/>
                </a:lnTo>
                <a:cubicBezTo>
                  <a:pt x="0" y="79769"/>
                  <a:pt x="79769" y="0"/>
                  <a:pt x="178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41300" sx="101000" sy="101000" algn="ctr" rotWithShape="0">
              <a:schemeClr val="bg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7" name="图片" descr="图2278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4980000">
            <a:off x="4909185" y="903605"/>
            <a:ext cx="2465705" cy="2499995"/>
          </a:xfrm>
          <a:prstGeom prst="rect">
            <a:avLst/>
          </a:prstGeom>
        </p:spPr>
      </p:pic>
      <p:sp>
        <p:nvSpPr>
          <p:cNvPr id="11" name="文本框"/>
          <p:cNvSpPr txBox="1"/>
          <p:nvPr/>
        </p:nvSpPr>
        <p:spPr>
          <a:xfrm>
            <a:off x="5383724" y="2244503"/>
            <a:ext cx="14245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273F41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FOUR</a:t>
            </a:r>
            <a:endParaRPr lang="en-US" altLang="zh-CN" dirty="0">
              <a:solidFill>
                <a:srgbClr val="273F4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2" name="文本框"/>
          <p:cNvSpPr txBox="1"/>
          <p:nvPr/>
        </p:nvSpPr>
        <p:spPr>
          <a:xfrm>
            <a:off x="5383724" y="1535081"/>
            <a:ext cx="142455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04</a:t>
            </a:r>
            <a:endParaRPr lang="en-US" altLang="zh-CN" sz="480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pic>
        <p:nvPicPr>
          <p:cNvPr id="2" name="图片" descr="1d46919e144509b61fad468a55fc857fae"/>
          <p:cNvPicPr>
            <a:picLocks noChangeAspect="1"/>
          </p:cNvPicPr>
          <p:nvPr/>
        </p:nvPicPr>
        <p:blipFill>
          <a:blip r:embed="rId2"/>
          <a:srcRect l="34404" t="69783" b="-1866"/>
          <a:stretch>
            <a:fillRect/>
          </a:stretch>
        </p:blipFill>
        <p:spPr>
          <a:xfrm rot="420000">
            <a:off x="10001885" y="5396230"/>
            <a:ext cx="2060575" cy="1042035"/>
          </a:xfrm>
          <a:prstGeom prst="rect">
            <a:avLst/>
          </a:prstGeom>
        </p:spPr>
      </p:pic>
      <p:pic>
        <p:nvPicPr>
          <p:cNvPr id="13" name="图片" descr="1d46919e144509b61fad468a55fc857fae"/>
          <p:cNvPicPr>
            <a:picLocks noChangeAspect="1"/>
          </p:cNvPicPr>
          <p:nvPr/>
        </p:nvPicPr>
        <p:blipFill>
          <a:blip r:embed="rId2"/>
          <a:srcRect l="38554" t="39721" r="37444" b="30342"/>
          <a:stretch>
            <a:fillRect/>
          </a:stretch>
        </p:blipFill>
        <p:spPr>
          <a:xfrm rot="21120000">
            <a:off x="8700770" y="5277485"/>
            <a:ext cx="948055" cy="1222375"/>
          </a:xfrm>
          <a:prstGeom prst="rect">
            <a:avLst/>
          </a:prstGeom>
        </p:spPr>
      </p:pic>
      <p:pic>
        <p:nvPicPr>
          <p:cNvPr id="14" name="图片" descr="1d419969e144509b61fad468a55fc857fae"/>
          <p:cNvPicPr>
            <a:picLocks noChangeAspect="1"/>
          </p:cNvPicPr>
          <p:nvPr/>
        </p:nvPicPr>
        <p:blipFill>
          <a:blip r:embed="rId3"/>
          <a:srcRect l="59845" t="50306" b="24629"/>
          <a:stretch>
            <a:fillRect/>
          </a:stretch>
        </p:blipFill>
        <p:spPr>
          <a:xfrm>
            <a:off x="-113665" y="516255"/>
            <a:ext cx="1812925" cy="693420"/>
          </a:xfrm>
          <a:prstGeom prst="rect">
            <a:avLst/>
          </a:prstGeom>
        </p:spPr>
      </p:pic>
      <p:sp>
        <p:nvSpPr>
          <p:cNvPr id="3" name="文本框"/>
          <p:cNvSpPr txBox="1"/>
          <p:nvPr/>
        </p:nvSpPr>
        <p:spPr>
          <a:xfrm>
            <a:off x="3633470" y="3429000"/>
            <a:ext cx="5103495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画幅与</a:t>
            </a:r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焦距</a:t>
            </a:r>
            <a:endParaRPr lang="zh-CN" altLang="en-US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1073150" y="2388235"/>
            <a:ext cx="5114290" cy="3456305"/>
          </a:xfrm>
          <a:prstGeom prst="rect">
            <a:avLst/>
          </a:prstGeom>
        </p:spPr>
      </p:pic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7635875" y="733425"/>
            <a:ext cx="3810000" cy="5391150"/>
          </a:xfrm>
          <a:prstGeom prst="rect">
            <a:avLst/>
          </a:prstGeom>
        </p:spPr>
      </p:pic>
      <p:sp>
        <p:nvSpPr>
          <p:cNvPr id="4" name="文本框"/>
          <p:cNvSpPr txBox="1"/>
          <p:nvPr/>
        </p:nvSpPr>
        <p:spPr>
          <a:xfrm>
            <a:off x="833120" y="666115"/>
            <a:ext cx="5103495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画幅</a:t>
            </a:r>
            <a:endParaRPr lang="zh-CN" altLang="en-US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2099310" y="748665"/>
            <a:ext cx="7808595" cy="5261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焦距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3370" y="639445"/>
            <a:ext cx="9064625" cy="54311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"/>
          <p:cNvSpPr txBox="1"/>
          <p:nvPr/>
        </p:nvSpPr>
        <p:spPr>
          <a:xfrm>
            <a:off x="2023745" y="2242820"/>
            <a:ext cx="8144510" cy="286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120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谢谢</a:t>
            </a:r>
            <a:endParaRPr lang="zh-CN" altLang="en-US" sz="120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"/>
          <p:cNvSpPr/>
          <p:nvPr/>
        </p:nvSpPr>
        <p:spPr>
          <a:xfrm>
            <a:off x="282944" y="322850"/>
            <a:ext cx="11623572" cy="6212300"/>
          </a:xfrm>
          <a:custGeom>
            <a:avLst/>
            <a:gdLst>
              <a:gd name="connsiteX0" fmla="*/ 178169 w 11623572"/>
              <a:gd name="connsiteY0" fmla="*/ 0 h 6212300"/>
              <a:gd name="connsiteX1" fmla="*/ 11445403 w 11623572"/>
              <a:gd name="connsiteY1" fmla="*/ 0 h 6212300"/>
              <a:gd name="connsiteX2" fmla="*/ 11623572 w 11623572"/>
              <a:gd name="connsiteY2" fmla="*/ 178169 h 6212300"/>
              <a:gd name="connsiteX3" fmla="*/ 11623572 w 11623572"/>
              <a:gd name="connsiteY3" fmla="*/ 2677504 h 6212300"/>
              <a:gd name="connsiteX4" fmla="*/ 11622151 w 11623572"/>
              <a:gd name="connsiteY4" fmla="*/ 2677361 h 6212300"/>
              <a:gd name="connsiteX5" fmla="*/ 11193362 w 11623572"/>
              <a:gd name="connsiteY5" fmla="*/ 3106150 h 6212300"/>
              <a:gd name="connsiteX6" fmla="*/ 11622151 w 11623572"/>
              <a:gd name="connsiteY6" fmla="*/ 3534939 h 6212300"/>
              <a:gd name="connsiteX7" fmla="*/ 11623572 w 11623572"/>
              <a:gd name="connsiteY7" fmla="*/ 3534796 h 6212300"/>
              <a:gd name="connsiteX8" fmla="*/ 11623572 w 11623572"/>
              <a:gd name="connsiteY8" fmla="*/ 6034131 h 6212300"/>
              <a:gd name="connsiteX9" fmla="*/ 11445403 w 11623572"/>
              <a:gd name="connsiteY9" fmla="*/ 6212300 h 6212300"/>
              <a:gd name="connsiteX10" fmla="*/ 178169 w 11623572"/>
              <a:gd name="connsiteY10" fmla="*/ 6212300 h 6212300"/>
              <a:gd name="connsiteX11" fmla="*/ 0 w 11623572"/>
              <a:gd name="connsiteY11" fmla="*/ 6034131 h 6212300"/>
              <a:gd name="connsiteX12" fmla="*/ 0 w 11623572"/>
              <a:gd name="connsiteY12" fmla="*/ 3548012 h 6212300"/>
              <a:gd name="connsiteX13" fmla="*/ 1421 w 11623572"/>
              <a:gd name="connsiteY13" fmla="*/ 3548155 h 6212300"/>
              <a:gd name="connsiteX14" fmla="*/ 430210 w 11623572"/>
              <a:gd name="connsiteY14" fmla="*/ 3119366 h 6212300"/>
              <a:gd name="connsiteX15" fmla="*/ 1421 w 11623572"/>
              <a:gd name="connsiteY15" fmla="*/ 2690577 h 6212300"/>
              <a:gd name="connsiteX16" fmla="*/ 0 w 11623572"/>
              <a:gd name="connsiteY16" fmla="*/ 2690721 h 6212300"/>
              <a:gd name="connsiteX17" fmla="*/ 0 w 11623572"/>
              <a:gd name="connsiteY17" fmla="*/ 178169 h 6212300"/>
              <a:gd name="connsiteX18" fmla="*/ 178169 w 11623572"/>
              <a:gd name="connsiteY18" fmla="*/ 0 h 621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623572" h="6212300">
                <a:moveTo>
                  <a:pt x="178169" y="0"/>
                </a:moveTo>
                <a:lnTo>
                  <a:pt x="11445403" y="0"/>
                </a:lnTo>
                <a:cubicBezTo>
                  <a:pt x="11543803" y="0"/>
                  <a:pt x="11623572" y="79769"/>
                  <a:pt x="11623572" y="178169"/>
                </a:cubicBezTo>
                <a:lnTo>
                  <a:pt x="11623572" y="2677504"/>
                </a:lnTo>
                <a:lnTo>
                  <a:pt x="11622151" y="2677361"/>
                </a:lnTo>
                <a:cubicBezTo>
                  <a:pt x="11385337" y="2677361"/>
                  <a:pt x="11193362" y="2869336"/>
                  <a:pt x="11193362" y="3106150"/>
                </a:cubicBezTo>
                <a:cubicBezTo>
                  <a:pt x="11193362" y="3342964"/>
                  <a:pt x="11385337" y="3534939"/>
                  <a:pt x="11622151" y="3534939"/>
                </a:cubicBezTo>
                <a:lnTo>
                  <a:pt x="11623572" y="3534796"/>
                </a:lnTo>
                <a:lnTo>
                  <a:pt x="11623572" y="6034131"/>
                </a:lnTo>
                <a:cubicBezTo>
                  <a:pt x="11623572" y="6132531"/>
                  <a:pt x="11543803" y="6212300"/>
                  <a:pt x="11445403" y="6212300"/>
                </a:cubicBezTo>
                <a:lnTo>
                  <a:pt x="178169" y="6212300"/>
                </a:lnTo>
                <a:cubicBezTo>
                  <a:pt x="79769" y="6212300"/>
                  <a:pt x="0" y="6132531"/>
                  <a:pt x="0" y="6034131"/>
                </a:cubicBezTo>
                <a:lnTo>
                  <a:pt x="0" y="3548012"/>
                </a:lnTo>
                <a:lnTo>
                  <a:pt x="1421" y="3548155"/>
                </a:lnTo>
                <a:cubicBezTo>
                  <a:pt x="238235" y="3548155"/>
                  <a:pt x="430210" y="3356180"/>
                  <a:pt x="430210" y="3119366"/>
                </a:cubicBezTo>
                <a:cubicBezTo>
                  <a:pt x="430210" y="2882552"/>
                  <a:pt x="238235" y="2690577"/>
                  <a:pt x="1421" y="2690577"/>
                </a:cubicBezTo>
                <a:lnTo>
                  <a:pt x="0" y="2690721"/>
                </a:lnTo>
                <a:lnTo>
                  <a:pt x="0" y="178169"/>
                </a:lnTo>
                <a:cubicBezTo>
                  <a:pt x="0" y="79769"/>
                  <a:pt x="79769" y="0"/>
                  <a:pt x="178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41300" sx="101000" sy="101000" algn="ctr" rotWithShape="0">
              <a:schemeClr val="bg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sp>
        <p:nvSpPr>
          <p:cNvPr id="10" name="文本框"/>
          <p:cNvSpPr txBox="1"/>
          <p:nvPr/>
        </p:nvSpPr>
        <p:spPr>
          <a:xfrm>
            <a:off x="3633470" y="3429000"/>
            <a:ext cx="5103495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曝光三要素</a:t>
            </a:r>
            <a:endParaRPr lang="zh-CN" altLang="en-US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1" name="文本框"/>
          <p:cNvSpPr txBox="1"/>
          <p:nvPr/>
        </p:nvSpPr>
        <p:spPr>
          <a:xfrm>
            <a:off x="5383724" y="2244503"/>
            <a:ext cx="142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273F41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ONE</a:t>
            </a:r>
            <a:endParaRPr lang="en-US" altLang="zh-CN" dirty="0">
              <a:solidFill>
                <a:srgbClr val="273F4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2" name="文本框"/>
          <p:cNvSpPr txBox="1"/>
          <p:nvPr/>
        </p:nvSpPr>
        <p:spPr>
          <a:xfrm>
            <a:off x="5383724" y="1535081"/>
            <a:ext cx="14245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01</a:t>
            </a:r>
            <a:endParaRPr lang="en-US" altLang="zh-CN" sz="480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pic>
        <p:nvPicPr>
          <p:cNvPr id="7" name="图片" descr="图2278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4980000">
            <a:off x="4909185" y="903605"/>
            <a:ext cx="2465705" cy="2499995"/>
          </a:xfrm>
          <a:prstGeom prst="rect">
            <a:avLst/>
          </a:prstGeom>
        </p:spPr>
      </p:pic>
      <p:pic>
        <p:nvPicPr>
          <p:cNvPr id="14" name="图片" descr="1d46919e144509b61fad468a55fc857fae"/>
          <p:cNvPicPr>
            <a:picLocks noChangeAspect="1"/>
          </p:cNvPicPr>
          <p:nvPr/>
        </p:nvPicPr>
        <p:blipFill>
          <a:blip r:embed="rId2"/>
          <a:srcRect l="34404" t="69783" b="-1866"/>
          <a:stretch>
            <a:fillRect/>
          </a:stretch>
        </p:blipFill>
        <p:spPr>
          <a:xfrm rot="420000">
            <a:off x="10001885" y="5396230"/>
            <a:ext cx="2060575" cy="1042035"/>
          </a:xfrm>
          <a:prstGeom prst="rect">
            <a:avLst/>
          </a:prstGeom>
        </p:spPr>
      </p:pic>
      <p:pic>
        <p:nvPicPr>
          <p:cNvPr id="15" name="图片" descr="1d46919e144509b61fad468a55fc857fae"/>
          <p:cNvPicPr>
            <a:picLocks noChangeAspect="1"/>
          </p:cNvPicPr>
          <p:nvPr/>
        </p:nvPicPr>
        <p:blipFill>
          <a:blip r:embed="rId2"/>
          <a:srcRect l="38554" t="39721" r="37444" b="30342"/>
          <a:stretch>
            <a:fillRect/>
          </a:stretch>
        </p:blipFill>
        <p:spPr>
          <a:xfrm rot="21120000">
            <a:off x="8700770" y="5277485"/>
            <a:ext cx="948055" cy="1222375"/>
          </a:xfrm>
          <a:prstGeom prst="rect">
            <a:avLst/>
          </a:prstGeom>
        </p:spPr>
      </p:pic>
      <p:pic>
        <p:nvPicPr>
          <p:cNvPr id="16" name="图片" descr="1d419969e144509b61fad468a55fc857fae"/>
          <p:cNvPicPr>
            <a:picLocks noChangeAspect="1"/>
          </p:cNvPicPr>
          <p:nvPr/>
        </p:nvPicPr>
        <p:blipFill>
          <a:blip r:embed="rId3"/>
          <a:srcRect l="59845" t="50306" b="24629"/>
          <a:stretch>
            <a:fillRect/>
          </a:stretch>
        </p:blipFill>
        <p:spPr>
          <a:xfrm>
            <a:off x="-113665" y="516255"/>
            <a:ext cx="1812925" cy="6934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1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145030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曝光三要素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副标题"/>
          <p:cNvSpPr txBox="1"/>
          <p:nvPr>
            <p:custDataLst>
              <p:tags r:id="rId5"/>
            </p:custDataLst>
          </p:nvPr>
        </p:nvSpPr>
        <p:spPr>
          <a:xfrm>
            <a:off x="740410" y="2116455"/>
            <a:ext cx="5030470" cy="2259965"/>
          </a:xfrm>
          <a:prstGeom prst="rect">
            <a:avLst/>
          </a:prstGeom>
        </p:spPr>
        <p:txBody>
          <a:bodyPr vert="horz" wrap="square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 </a:t>
            </a:r>
            <a:r>
              <a:rPr lang="zh-C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相机</a:t>
            </a:r>
            <a:r>
              <a:rPr lang="en-US" alt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  -------</a:t>
            </a:r>
            <a:r>
              <a:rPr lang="zh-C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水龙头</a:t>
            </a: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进光量</a:t>
            </a:r>
            <a:r>
              <a:rPr lang="en-US" alt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------  </a:t>
            </a:r>
            <a:r>
              <a:rPr lang="zh-C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水量</a:t>
            </a: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spcBef>
                <a:spcPct val="0"/>
              </a:spcBef>
              <a:buNone/>
            </a:pP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10" name="文本框"/>
          <p:cNvSpPr txBox="1"/>
          <p:nvPr/>
        </p:nvSpPr>
        <p:spPr>
          <a:xfrm>
            <a:off x="7392035" y="1774190"/>
            <a:ext cx="3112135" cy="12998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54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光圈</a:t>
            </a:r>
            <a:endParaRPr lang="zh-CN" altLang="en-US" sz="54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4" name="文本框"/>
          <p:cNvSpPr txBox="1"/>
          <p:nvPr/>
        </p:nvSpPr>
        <p:spPr>
          <a:xfrm>
            <a:off x="6871970" y="2829560"/>
            <a:ext cx="4350385" cy="12998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54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ISO</a:t>
            </a:r>
            <a:r>
              <a:rPr lang="zh-CN" altLang="en-US" sz="54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（感光度）</a:t>
            </a:r>
            <a:endParaRPr lang="zh-CN" altLang="en-US" sz="54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1" name="文本框"/>
          <p:cNvSpPr txBox="1"/>
          <p:nvPr/>
        </p:nvSpPr>
        <p:spPr>
          <a:xfrm>
            <a:off x="6871970" y="586740"/>
            <a:ext cx="4023995" cy="12998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54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快门</a:t>
            </a:r>
            <a:endParaRPr lang="zh-CN" altLang="en-US" sz="54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85" y="4258945"/>
            <a:ext cx="2048510" cy="1536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57" t="30122" r="23314" b="9745"/>
          <a:stretch>
            <a:fillRect/>
          </a:stretch>
        </p:blipFill>
        <p:spPr bwMode="auto">
          <a:xfrm>
            <a:off x="3571545" y="4129612"/>
            <a:ext cx="2017036" cy="208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5236" y="4073005"/>
            <a:ext cx="3031579" cy="202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1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370455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快门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70575" y="1029018"/>
            <a:ext cx="5080000" cy="645160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3600"/>
              <a:t>快门</a:t>
            </a:r>
            <a:r>
              <a:rPr lang="en-US" altLang="zh-CN" sz="3600"/>
              <a:t>=</a:t>
            </a:r>
            <a:r>
              <a:rPr lang="zh-CN" altLang="en-US" sz="3600"/>
              <a:t>水龙头开放时间</a:t>
            </a:r>
            <a:endParaRPr lang="zh-CN" altLang="en-US" sz="3600"/>
          </a:p>
        </p:txBody>
      </p:sp>
      <p:sp>
        <p:nvSpPr>
          <p:cNvPr id="3" name="文本框 2"/>
          <p:cNvSpPr txBox="1"/>
          <p:nvPr/>
        </p:nvSpPr>
        <p:spPr>
          <a:xfrm>
            <a:off x="1219200" y="1774190"/>
            <a:ext cx="1017397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含义：快门的主要作用是控制相机曝光时间，即相机感光元件暴露于光线下的时间长度。通过调整快门速度，可以控制照片的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曝光量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，从而影响照片的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亮度</a:t>
            </a:r>
            <a:r>
              <a:rPr lang="en-US" altLang="zh-CN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运动模糊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‘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效果。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拍摄高速运动物体用更快地快门，拍摄低速或者静止物体可用相对更慢的快门获得更多进光量，但不能低于安全快门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安全快门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定义：安全快门是指在摄影中使用的一种快门速度，用于避免由于相机晃动而导致的模糊照片。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大小：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1/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焦距。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般来说，安全快门速度是指与镜头焦距相对应的最小快门速度。例如，如果使用焦距为50mm的镜头，那么安全快门速度可能是1/50秒或更快。这意味着在手持相机拍摄时，摄影师应该使用至少1/50秒的快门速度来避免由于手部抖动而导致的模糊照片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注意：安全快门速度只是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理论说法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，实际情况可能因摄影师的稳定性、镜头防抖功能、拍摄场景等因素而有所不同。有些摄影师可能需要使用更快的快门速度来确保图像的清晰度，尤其是在拍摄快速运动的主体时。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0fc6499413ddbc450fc46dddfb2c3c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3590" y="2162175"/>
            <a:ext cx="4926330" cy="385953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946400" y="1199515"/>
            <a:ext cx="104965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20S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3785" y="2162175"/>
            <a:ext cx="5507990" cy="374332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8128635" y="1199515"/>
            <a:ext cx="205803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1/1250S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2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370455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光圈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70575" y="1029018"/>
            <a:ext cx="5080000" cy="645160"/>
          </a:xfrm>
          <a:prstGeom prst="rect">
            <a:avLst/>
          </a:prstGeom>
        </p:spPr>
        <p:txBody>
          <a:bodyPr>
            <a:spAutoFit/>
          </a:bodyPr>
          <a:p>
            <a:r>
              <a:rPr sz="3600"/>
              <a:t>光圈=水龙头口径</a:t>
            </a:r>
            <a:endParaRPr sz="3600"/>
          </a:p>
        </p:txBody>
      </p:sp>
      <p:sp>
        <p:nvSpPr>
          <p:cNvPr id="3" name="文本框 2"/>
          <p:cNvSpPr txBox="1"/>
          <p:nvPr/>
        </p:nvSpPr>
        <p:spPr>
          <a:xfrm>
            <a:off x="776605" y="2075815"/>
            <a:ext cx="1017397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含义：光圈的主要作用是控制进入相机镜头的光线的数量。通过调整光圈的大小，可以控制相机镜头的光线通量，从而影响照片的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曝光量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景深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景深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影响因素：光圈、焦距、被拍对象与拍摄者的距离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含义：它指的是在一张照片中，从前景到背景的距离范围内能够保持清晰焦点的区域。 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焦距越长，景深越浅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离被摄物体越近，景深越浅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5245" y="4396740"/>
            <a:ext cx="3176905" cy="178689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8a5f74cd64d1d671c7ae4445f16c2e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3055" y="1753235"/>
            <a:ext cx="2727960" cy="4538980"/>
          </a:xfrm>
          <a:prstGeom prst="rect">
            <a:avLst/>
          </a:prstGeom>
        </p:spPr>
      </p:pic>
      <p:pic>
        <p:nvPicPr>
          <p:cNvPr id="10" name="图片 9" descr="e9afaf80254918cc8a86120ff91061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1753235"/>
            <a:ext cx="2675255" cy="4451985"/>
          </a:xfrm>
          <a:prstGeom prst="rect">
            <a:avLst/>
          </a:prstGeom>
        </p:spPr>
      </p:pic>
      <p:pic>
        <p:nvPicPr>
          <p:cNvPr id="11" name="图片 10" descr="516ba7d01a483d88a7ac76c368f269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40" y="1753870"/>
            <a:ext cx="2675255" cy="4451350"/>
          </a:xfrm>
          <a:prstGeom prst="rect">
            <a:avLst/>
          </a:prstGeom>
        </p:spPr>
      </p:pic>
      <p:pic>
        <p:nvPicPr>
          <p:cNvPr id="13" name="图片 12" descr="6adde6766eb13d757217714f3e024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8280" y="1754505"/>
            <a:ext cx="2656205" cy="441896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090295" y="897255"/>
            <a:ext cx="104965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F2.8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194175" y="897255"/>
            <a:ext cx="84010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F4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72300" y="897255"/>
            <a:ext cx="108902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F5.6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881870" y="897255"/>
            <a:ext cx="108902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F11</a:t>
            </a:r>
            <a:endParaRPr 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2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370455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光圈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74370" y="2402205"/>
            <a:ext cx="1017397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光圈用F表示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数字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越小光圈越大，景深越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浅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数字越大光圈越小，景深越深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拍人像，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一般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用大光圈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拍风景，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一般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用小光圈，更锐利，成像更加清晰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101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102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103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104.xml><?xml version="1.0" encoding="utf-8"?>
<p:tagLst xmlns:p="http://schemas.openxmlformats.org/presentationml/2006/main">
  <p:tag name="PA" val="v5.2.9"/>
</p:tagLst>
</file>

<file path=ppt/tags/tag105.xml><?xml version="1.0" encoding="utf-8"?>
<p:tagLst xmlns:p="http://schemas.openxmlformats.org/presentationml/2006/main">
  <p:tag name="PA" val="v5.2.9"/>
</p:tagLst>
</file>

<file path=ppt/tags/tag106.xml><?xml version="1.0" encoding="utf-8"?>
<p:tagLst xmlns:p="http://schemas.openxmlformats.org/presentationml/2006/main">
  <p:tag name="PA" val="v5.2.9"/>
</p:tagLst>
</file>

<file path=ppt/tags/tag107.xml><?xml version="1.0" encoding="utf-8"?>
<p:tagLst xmlns:p="http://schemas.openxmlformats.org/presentationml/2006/main">
  <p:tag name="PA" val="v5.2.9"/>
</p:tagLst>
</file>

<file path=ppt/tags/tag108.xml><?xml version="1.0" encoding="utf-8"?>
<p:tagLst xmlns:p="http://schemas.openxmlformats.org/presentationml/2006/main">
  <p:tag name="PA" val="v5.2.9"/>
</p:tagLst>
</file>

<file path=ppt/tags/tag109.xml><?xml version="1.0" encoding="utf-8"?>
<p:tagLst xmlns:p="http://schemas.openxmlformats.org/presentationml/2006/main">
  <p:tag name="PA" val="v5.2.9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PA" val="v5.2.9"/>
</p:tagLst>
</file>

<file path=ppt/tags/tag111.xml><?xml version="1.0" encoding="utf-8"?>
<p:tagLst xmlns:p="http://schemas.openxmlformats.org/presentationml/2006/main">
  <p:tag name="PA" val="v5.2.9"/>
</p:tagLst>
</file>

<file path=ppt/tags/tag112.xml><?xml version="1.0" encoding="utf-8"?>
<p:tagLst xmlns:p="http://schemas.openxmlformats.org/presentationml/2006/main">
  <p:tag name="PA" val="v5.2.9"/>
</p:tagLst>
</file>

<file path=ppt/tags/tag113.xml><?xml version="1.0" encoding="utf-8"?>
<p:tagLst xmlns:p="http://schemas.openxmlformats.org/presentationml/2006/main">
  <p:tag name="PA" val="v5.2.9"/>
</p:tagLst>
</file>

<file path=ppt/tags/tag114.xml><?xml version="1.0" encoding="utf-8"?>
<p:tagLst xmlns:p="http://schemas.openxmlformats.org/presentationml/2006/main">
  <p:tag name="PA" val="v5.2.9"/>
</p:tagLst>
</file>

<file path=ppt/tags/tag115.xml><?xml version="1.0" encoding="utf-8"?>
<p:tagLst xmlns:p="http://schemas.openxmlformats.org/presentationml/2006/main">
  <p:tag name="commondata" val="eyJjb3VudCI6MywiaGRpZCI6IjMwZmUwZDg3OWIyM2NiYzZlOTBjN2E1NTk1NzA0NzYyIiwidXNlckNvdW50IjozfQ==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65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66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67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68.xml><?xml version="1.0" encoding="utf-8"?>
<p:tagLst xmlns:p="http://schemas.openxmlformats.org/presentationml/2006/main">
  <p:tag name="PA" val="v5.2.9"/>
</p:tagLst>
</file>

<file path=ppt/tags/tag69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1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2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3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4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5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6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7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8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9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1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2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3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4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5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6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7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8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9.xml><?xml version="1.0" encoding="utf-8"?>
<p:tagLst xmlns:p="http://schemas.openxmlformats.org/presentationml/2006/main">
  <p:tag name="PA" val="v5.2.9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91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92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93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94.xml><?xml version="1.0" encoding="utf-8"?>
<p:tagLst xmlns:p="http://schemas.openxmlformats.org/presentationml/2006/main">
  <p:tag name="PA" val="v5.2.9"/>
</p:tagLst>
</file>

<file path=ppt/tags/tag95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96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97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98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99.xml><?xml version="1.0" encoding="utf-8"?>
<p:tagLst xmlns:p="http://schemas.openxmlformats.org/presentationml/2006/main">
  <p:tag name="PA" val="v5.2.9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汉仪趣报简"/>
        <a:ea typeface="汉仪趣报简"/>
        <a:cs typeface=""/>
      </a:majorFont>
      <a:minorFont>
        <a:latin typeface="汉仪趣报简"/>
        <a:ea typeface="汉仪趣报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趣报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趣报简"/>
        <a:ea typeface=""/>
        <a:cs typeface=""/>
        <a:font script="Jpan" typeface="ＭＳ Ｐゴシック"/>
        <a:font script="Hang" typeface="맑은 고딕"/>
        <a:font script="Hans" typeface="汉仪趣报简"/>
        <a:font script="Hant" typeface="新細明體"/>
        <a:font script="Arab" typeface="汉仪趣报简"/>
        <a:font script="Hebr" typeface="汉仪趣报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趣报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趣报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趣报简"/>
        <a:ea typeface=""/>
        <a:cs typeface=""/>
        <a:font script="Jpan" typeface="ＭＳ Ｐゴシック"/>
        <a:font script="Hang" typeface="맑은 고딕"/>
        <a:font script="Hans" typeface="汉仪趣报简"/>
        <a:font script="Hant" typeface="新細明體"/>
        <a:font script="Arab" typeface="汉仪趣报简"/>
        <a:font script="Hebr" typeface="汉仪趣报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趣报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2074</Words>
  <Application>WPS 演示</Application>
  <PresentationFormat>宽屏</PresentationFormat>
  <Paragraphs>206</Paragraphs>
  <Slides>27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4" baseType="lpstr">
      <vt:lpstr>Arial</vt:lpstr>
      <vt:lpstr>宋体</vt:lpstr>
      <vt:lpstr>Wingdings</vt:lpstr>
      <vt:lpstr>汉仪趣报简</vt:lpstr>
      <vt:lpstr>Wingdings</vt:lpstr>
      <vt:lpstr>微软雅黑</vt:lpstr>
      <vt:lpstr>汉仪力量黑简</vt:lpstr>
      <vt:lpstr>汉仪菱心体简</vt:lpstr>
      <vt:lpstr>Arial</vt:lpstr>
      <vt:lpstr>Arial Unicode MS</vt:lpstr>
      <vt:lpstr>Gill Sans</vt:lpstr>
      <vt:lpstr>Helvetica Neue Light</vt:lpstr>
      <vt:lpstr>Helvetica Neue</vt:lpstr>
      <vt:lpstr>Gill Sans MT</vt:lpstr>
      <vt:lpstr>-apple-system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:）</cp:lastModifiedBy>
  <cp:revision>158</cp:revision>
  <dcterms:created xsi:type="dcterms:W3CDTF">2019-06-19T02:08:00Z</dcterms:created>
  <dcterms:modified xsi:type="dcterms:W3CDTF">2024-09-26T06:21:25Z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2052-12.1.0.18240</vt:lpwstr>
  </property>
  <property fmtid="{D5CDD505-2E9C-101B-9397-08002B2CF9AE}" pid="3" name="KSOTemplateUUID">
    <vt:lpwstr>v1.0_mb_56YJX0RteF22DYEl8pDsXA==</vt:lpwstr>
  </property>
  <property fmtid="{D5CDD505-2E9C-101B-9397-08002B2CF9AE}" pid="4" name="ICV">
    <vt:lpwstr>54EAE857CF084389A975C67A0740DEB9_11</vt:lpwstr>
  </property>
</Properties>
</file>